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1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ink/ink30.xml" ContentType="application/inkml+xml"/>
  <Override PartName="/ppt/ink/ink31.xml" ContentType="application/inkml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80"/>
  </p:notesMasterIdLst>
  <p:sldIdLst>
    <p:sldId id="330" r:id="rId2"/>
    <p:sldId id="331" r:id="rId3"/>
    <p:sldId id="332" r:id="rId4"/>
    <p:sldId id="333" r:id="rId5"/>
    <p:sldId id="334" r:id="rId6"/>
    <p:sldId id="335" r:id="rId7"/>
    <p:sldId id="329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328" r:id="rId48"/>
    <p:sldId id="296" r:id="rId49"/>
    <p:sldId id="297" r:id="rId50"/>
    <p:sldId id="298" r:id="rId51"/>
    <p:sldId id="304" r:id="rId52"/>
    <p:sldId id="305" r:id="rId53"/>
    <p:sldId id="306" r:id="rId54"/>
    <p:sldId id="299" r:id="rId55"/>
    <p:sldId id="300" r:id="rId56"/>
    <p:sldId id="301" r:id="rId57"/>
    <p:sldId id="302" r:id="rId58"/>
    <p:sldId id="303" r:id="rId59"/>
    <p:sldId id="308" r:id="rId60"/>
    <p:sldId id="326" r:id="rId61"/>
    <p:sldId id="327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1" roundtripDataSignature="AMtx7mgYqZbSd//P18SblzHDGGO7Q+Jr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5"/>
  </p:normalViewPr>
  <p:slideViewPr>
    <p:cSldViewPr snapToGrid="0">
      <p:cViewPr varScale="1">
        <p:scale>
          <a:sx n="121" d="100"/>
          <a:sy n="121" d="100"/>
        </p:scale>
        <p:origin x="20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2T08:15:34.7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2T09:04:27.806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0 49 9812,'28'-25'-594,"-21"9"0,20 9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2T09:07:06.387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7 180 12311,'-3'-4'1132,"0"1"-1132,3 3-494,0 0-4844,104-65 2582,-38 40 2868,14-12 1,-4 4 0,-25 24 0,-9 6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2T09:07:46.026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 72 8030,'12'-11'1009,"-2"2"-964,-10 9 78,0 0-56,0-3 23,0 2-1,0-1 270,0 2-146,0 0 773,0-2-706,0 2-11,0-2-79,0 1-44,0 1 190,0-2-324,2 2-1,-2 0-56,2 0 23,-1 0 22,-1 0 0,2 0 0,-1 0 11,0 0 134,0 0-100,-1-1 34,2-1-57,-2 0 0,1 1 46,1 1 100,1-2-112,-1 2-12,1-2 35,2-2-57,1 0-11,6-5-67,-2 3-3809,-3 1 3865,-5 4 0,-2 1 0,0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2T09:07:44.974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0 59 8378,'13'-2'2499,"-3"0"-1872,-10 2 460,0 0-1009,1-2-78,1-1-22,0 0-146,-1 2-1871,-1-2 2039,3-15 0,-2 10 0,2-9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2T09:07:52.810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 1 5991,'7'9'-86,"-1"-2"1,-6-7-1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2T09:07:53.373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0 43 10260,'5'-6'-101,"0"2"281,-5 4 470,0 0-270,1-9-77,0 4 0,2-5-79,-3 5-34,3 3 169,0 1-281,1 1-44,-1 0-1,-2 0-6442,-1 0 6409,0 2 0,0-1 0,0 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2T09:09:34.069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1 128 11739,'70'-35'-1091,"-1"1"1,-6 5-1,-6 7-1642,1 15 2733,-25 21 0,-17-10 0,-15 10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2T09:09:01.961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0 1 6742,'2'0'0,"-1"0"0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2T09:09:08.616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 17 7986,'10'-2'1288,"-1"0"-1019,-9 2 89,0 0-358,4-1-347,-1 1-583,2-3-1031,-4 1 1961,-1-1 0,0 1 0,0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2T09:09:09.216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0 1 6988,'2'0'1210,"-1"0"-1714,-1 0-247,3 0 751,5 0 0,-3 0 0,2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2T08:29:02.92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79 6585,'6'0'1042,"-2"0"695,-4 0 3025,1 0-4549,1-2-1,0 2-111,0-3 45,-2 3-45,1-2-45,1 2 0,0 0 68,0-1-24,0 0 35,0-2-124,1 3 56,-3-3 0,3 1 23,-2-1 123,1-2 639,0-1-539,0 1-33,1 0-168,-3 2-67,3 1 45,-2 0 223,0 1-32,-1-1-303,1 2-1,1-3 23,0 3 0,0-3 23,-2 3 458,1-2-391,-1 1 11,2 0-57,-1 0-44,1-1 45,0 1-34,-1-3-11,-1 1 12,0 1 10,2 1 12,0 1-34,-1 0-4460,1 0 807,-7 0 3653,-12-2 0,9 2 0,-8-1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2T09:09:09.566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 1 6574,'7'2'840,"-1"-1"-627,-6-1-11,0 0-202,3 0-135,-2 0-257,6 0-807,0 0 1199,4 0 0,-3 0 0,-3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2T09:09:48.642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150 1 7683,'-79'26'-575,"23"-7"0,42-16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2T09:09:48.745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0 0 7302,'0'0'0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2T09:09:48.104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20 4 9330,'-10'0'-414,"1"0"200,9 0-2037,16-1 2251,-11 0 0,11 0 0,-14 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2T09:09:48.895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0 0 7571,'0'0'0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2T09:09:49.501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 0 5734,'0'0'0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2T09:09:52.599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0 1 7930,'0'9'-1188,"0"-2"818,0-7 194,0 0 1,0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2T09:09:52.956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 0 8456,'1'9'78,"1"-1"-346,-2-7-494,0 2-179,3 2 941,0 2 0,1-3 0,-1-2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2T09:10:15.365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0 0 8075,'0'0'0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2T09:10:15.384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0 0 8075,'0'0'0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5T08:58:58.9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5734,'0'0'0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2T09:14:17.93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 13 6641,'9'-5'986,"-2"1"-627,-7 4 6330,0 0-6656,-2-2 1,1 2-1389,-2-2 301,0 2-660,1 3-292,-3 7 2006,3 8 0,1-6 0,1 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2T09:14:39.48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0 7403,'0'0'0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2T09:36:10.841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27 43 7022,'-8'9'2454,"3"-2"-1490,5-7 167,0 0-828,-6 3-169,4-1-178,-3 1-517,5-1-3450,4-14 4011,7-10 0,-4 6 0,3-3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2T09:36:22.423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4 46 7302,'11'-5'1972,"-2"1"-1423,-9 4 292,0 0-505,0-5 0,1 3-45,1-4 23,0 2 0,1 1 11,-3 0-79,1 1 112,-1-2-268,0 2 168,0-2-179,0 3-4013,0 1 2556,-4 7-235,-3 7 1613,-3 7 0,3-6 0,3-4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2T09:36:30.125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131 183 12960,'0'5'718,"0"-1"-718,0-4-179,0 0-4958,-32-78 2963,16 52 2190,-36-54 1,39 73-1,-4 7 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2T09:36:34.714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 1 10608,'1'0'-698,"1"0"1,-2 0-1,0 0 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2T09:36:34.843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163 0 11975,'0'4'1209,"0"-1"-1522,0-3-2937,0 0 2187,-72 0 0,54 0 1,-54 0-1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2T09:35:04.012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104 36 7862,'-57'-20'0,"10"4"0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2T09:36:25.161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0 1 6697,'0'0'0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2T09:36:25.784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59 0 143,'-33'0'0,"7"0"0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5T08:59:08.7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 3 6003,'-7'-1'-17,"1"-1"0,6 2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5T08:58:27.9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7470,'0'0'0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2T09:04:28.098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0 23 6932,'6'-12'0,"-2"2"0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2T09:04:53.924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 11 7750,'0'-2'493,"0"0"-403,0 2-79,0-3-22,0 3-303,0-3-313,3 3-393,0 1 1020,4 5 0,-3-3 0,-2 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2T09:04:27.941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0 1 7896,'0'0'0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2T09:04:27.010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1 167 11470,'80'-44'-1016,"0"1"0,-8 4 0,-6 10-5888,-6 21 6904,-5 5 0,-28 3 0,-6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5549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46323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13889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43175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2"/>
          <p:cNvSpPr/>
          <p:nvPr/>
        </p:nvSpPr>
        <p:spPr>
          <a:xfrm>
            <a:off x="-35700" y="2677834"/>
            <a:ext cx="12280867" cy="4230167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rgbClr val="AFF000">
              <a:alpha val="81568"/>
            </a:srgbClr>
          </a:solidFill>
          <a:ln>
            <a:noFill/>
          </a:ln>
        </p:spPr>
      </p:sp>
      <p:sp>
        <p:nvSpPr>
          <p:cNvPr id="17" name="Google Shape;17;p72"/>
          <p:cNvSpPr/>
          <p:nvPr/>
        </p:nvSpPr>
        <p:spPr>
          <a:xfrm>
            <a:off x="-35700" y="2852933"/>
            <a:ext cx="12280867" cy="4055067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333"/>
            </a:srgbClr>
          </a:solidFill>
          <a:ln>
            <a:noFill/>
          </a:ln>
        </p:spPr>
      </p:sp>
      <p:sp>
        <p:nvSpPr>
          <p:cNvPr id="18" name="Google Shape;18;p72"/>
          <p:cNvSpPr/>
          <p:nvPr/>
        </p:nvSpPr>
        <p:spPr>
          <a:xfrm rot="8100000">
            <a:off x="2463975" y="2419425"/>
            <a:ext cx="163483" cy="163483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72"/>
          <p:cNvSpPr/>
          <p:nvPr/>
        </p:nvSpPr>
        <p:spPr>
          <a:xfrm rot="8100000">
            <a:off x="8051975" y="2797892"/>
            <a:ext cx="163483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72"/>
          <p:cNvSpPr/>
          <p:nvPr/>
        </p:nvSpPr>
        <p:spPr>
          <a:xfrm rot="8100000">
            <a:off x="9575975" y="2842359"/>
            <a:ext cx="163483" cy="163483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" name="Google Shape;21;p72"/>
          <p:cNvGrpSpPr/>
          <p:nvPr/>
        </p:nvGrpSpPr>
        <p:grpSpPr>
          <a:xfrm>
            <a:off x="-12700" y="2698767"/>
            <a:ext cx="12223767" cy="793733"/>
            <a:chOff x="-9525" y="4462475"/>
            <a:chExt cx="9167825" cy="595300"/>
          </a:xfrm>
        </p:grpSpPr>
        <p:sp>
          <p:nvSpPr>
            <p:cNvPr id="22" name="Google Shape;22;p72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3" name="Google Shape;23;p72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4" name="Google Shape;24;p72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25" name="Google Shape;25;p72"/>
          <p:cNvGrpSpPr/>
          <p:nvPr/>
        </p:nvGrpSpPr>
        <p:grpSpPr>
          <a:xfrm>
            <a:off x="-57115" y="2673452"/>
            <a:ext cx="12306100" cy="857049"/>
            <a:chOff x="-42837" y="4443488"/>
            <a:chExt cx="9229575" cy="642787"/>
          </a:xfrm>
        </p:grpSpPr>
        <p:sp>
          <p:nvSpPr>
            <p:cNvPr id="26" name="Google Shape;26;p7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7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7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7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7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7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7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7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7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7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7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7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7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7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7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7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7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7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7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7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7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7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7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7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7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51;p72"/>
          <p:cNvSpPr/>
          <p:nvPr/>
        </p:nvSpPr>
        <p:spPr>
          <a:xfrm>
            <a:off x="3987600" y="2863733"/>
            <a:ext cx="1528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72"/>
          <p:cNvSpPr/>
          <p:nvPr/>
        </p:nvSpPr>
        <p:spPr>
          <a:xfrm>
            <a:off x="1447600" y="3244733"/>
            <a:ext cx="1528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72"/>
          <p:cNvSpPr/>
          <p:nvPr/>
        </p:nvSpPr>
        <p:spPr>
          <a:xfrm>
            <a:off x="6527600" y="2770176"/>
            <a:ext cx="1528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72"/>
          <p:cNvSpPr/>
          <p:nvPr/>
        </p:nvSpPr>
        <p:spPr>
          <a:xfrm rot="8100000">
            <a:off x="11599932" y="2521025"/>
            <a:ext cx="163483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72"/>
          <p:cNvSpPr txBox="1">
            <a:spLocks noGrp="1"/>
          </p:cNvSpPr>
          <p:nvPr>
            <p:ph type="ctrTitle"/>
          </p:nvPr>
        </p:nvSpPr>
        <p:spPr>
          <a:xfrm>
            <a:off x="3797300" y="4484567"/>
            <a:ext cx="7480400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alibri"/>
              <a:buNone/>
              <a:defRPr sz="64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8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8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8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0" name="Google Shape;110;p8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8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8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8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8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8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8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8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7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3" name="Google Shape;63;p7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7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7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7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7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7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7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7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7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8" name="Google Shape;88;p7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7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0" name="Google Shape;90;p7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7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8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02" name="Google Shape;102;p8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3" name="Google Shape;103;p8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8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8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7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7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png"/><Relationship Id="rId4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370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480.png"/><Relationship Id="rId3" Type="http://schemas.openxmlformats.org/officeDocument/2006/relationships/image" Target="../media/image49.png"/><Relationship Id="rId7" Type="http://schemas.openxmlformats.org/officeDocument/2006/relationships/image" Target="../media/image450.png"/><Relationship Id="rId12" Type="http://schemas.openxmlformats.org/officeDocument/2006/relationships/customXml" Target="../ink/ink10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11" Type="http://schemas.openxmlformats.org/officeDocument/2006/relationships/image" Target="../media/image470.png"/><Relationship Id="rId5" Type="http://schemas.openxmlformats.org/officeDocument/2006/relationships/image" Target="../media/image440.png"/><Relationship Id="rId10" Type="http://schemas.openxmlformats.org/officeDocument/2006/relationships/customXml" Target="../ink/ink9.xml"/><Relationship Id="rId4" Type="http://schemas.openxmlformats.org/officeDocument/2006/relationships/customXml" Target="../ink/ink6.xml"/><Relationship Id="rId9" Type="http://schemas.openxmlformats.org/officeDocument/2006/relationships/image" Target="../media/image46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.png"/><Relationship Id="rId18" Type="http://schemas.openxmlformats.org/officeDocument/2006/relationships/customXml" Target="../ink/ink18.xml"/><Relationship Id="rId26" Type="http://schemas.openxmlformats.org/officeDocument/2006/relationships/customXml" Target="../ink/ink22.xml"/><Relationship Id="rId21" Type="http://schemas.openxmlformats.org/officeDocument/2006/relationships/image" Target="../media/image59.png"/><Relationship Id="rId34" Type="http://schemas.openxmlformats.org/officeDocument/2006/relationships/customXml" Target="../ink/ink27.xml"/><Relationship Id="rId7" Type="http://schemas.openxmlformats.org/officeDocument/2006/relationships/image" Target="../media/image52.png"/><Relationship Id="rId12" Type="http://schemas.openxmlformats.org/officeDocument/2006/relationships/customXml" Target="../ink/ink15.xml"/><Relationship Id="rId17" Type="http://schemas.openxmlformats.org/officeDocument/2006/relationships/image" Target="../media/image57.png"/><Relationship Id="rId25" Type="http://schemas.openxmlformats.org/officeDocument/2006/relationships/image" Target="../media/image61.png"/><Relationship Id="rId3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6" Type="http://schemas.openxmlformats.org/officeDocument/2006/relationships/customXml" Target="../ink/ink17.xml"/><Relationship Id="rId20" Type="http://schemas.openxmlformats.org/officeDocument/2006/relationships/customXml" Target="../ink/ink19.xml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11" Type="http://schemas.openxmlformats.org/officeDocument/2006/relationships/image" Target="../media/image54.png"/><Relationship Id="rId24" Type="http://schemas.openxmlformats.org/officeDocument/2006/relationships/customXml" Target="../ink/ink21.xml"/><Relationship Id="rId32" Type="http://schemas.openxmlformats.org/officeDocument/2006/relationships/customXml" Target="../ink/ink26.xml"/><Relationship Id="rId37" Type="http://schemas.openxmlformats.org/officeDocument/2006/relationships/customXml" Target="../ink/ink29.xml"/><Relationship Id="rId5" Type="http://schemas.openxmlformats.org/officeDocument/2006/relationships/image" Target="../media/image510.png"/><Relationship Id="rId15" Type="http://schemas.openxmlformats.org/officeDocument/2006/relationships/image" Target="../media/image56.png"/><Relationship Id="rId23" Type="http://schemas.openxmlformats.org/officeDocument/2006/relationships/image" Target="../media/image60.png"/><Relationship Id="rId28" Type="http://schemas.openxmlformats.org/officeDocument/2006/relationships/customXml" Target="../ink/ink23.xml"/><Relationship Id="rId36" Type="http://schemas.openxmlformats.org/officeDocument/2006/relationships/customXml" Target="../ink/ink28.xml"/><Relationship Id="rId10" Type="http://schemas.openxmlformats.org/officeDocument/2006/relationships/customXml" Target="../ink/ink14.xml"/><Relationship Id="rId19" Type="http://schemas.openxmlformats.org/officeDocument/2006/relationships/image" Target="../media/image58.png"/><Relationship Id="rId31" Type="http://schemas.openxmlformats.org/officeDocument/2006/relationships/customXml" Target="../ink/ink25.xml"/><Relationship Id="rId4" Type="http://schemas.openxmlformats.org/officeDocument/2006/relationships/customXml" Target="../ink/ink11.xml"/><Relationship Id="rId9" Type="http://schemas.openxmlformats.org/officeDocument/2006/relationships/image" Target="../media/image53.png"/><Relationship Id="rId14" Type="http://schemas.openxmlformats.org/officeDocument/2006/relationships/customXml" Target="../ink/ink16.xml"/><Relationship Id="rId22" Type="http://schemas.openxmlformats.org/officeDocument/2006/relationships/customXml" Target="../ink/ink20.xml"/><Relationship Id="rId27" Type="http://schemas.openxmlformats.org/officeDocument/2006/relationships/image" Target="../media/image460.png"/><Relationship Id="rId30" Type="http://schemas.openxmlformats.org/officeDocument/2006/relationships/customXml" Target="../ink/ink24.xml"/><Relationship Id="rId35" Type="http://schemas.openxmlformats.org/officeDocument/2006/relationships/image" Target="../media/image64.png"/><Relationship Id="rId8" Type="http://schemas.openxmlformats.org/officeDocument/2006/relationships/customXml" Target="../ink/ink13.xml"/><Relationship Id="rId3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1.xml"/><Relationship Id="rId5" Type="http://schemas.openxmlformats.org/officeDocument/2006/relationships/image" Target="../media/image68.png"/><Relationship Id="rId4" Type="http://schemas.openxmlformats.org/officeDocument/2006/relationships/customXml" Target="../ink/ink3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th.stackexchange.com/questions/15098/sample-standard-deviation-vs-population-standard-deviation" TargetMode="Externa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.xml"/><Relationship Id="rId13" Type="http://schemas.openxmlformats.org/officeDocument/2006/relationships/image" Target="../media/image79.png"/><Relationship Id="rId18" Type="http://schemas.openxmlformats.org/officeDocument/2006/relationships/customXml" Target="../ink/ink39.xml"/><Relationship Id="rId3" Type="http://schemas.openxmlformats.org/officeDocument/2006/relationships/image" Target="../media/image74.png"/><Relationship Id="rId7" Type="http://schemas.openxmlformats.org/officeDocument/2006/relationships/image" Target="../media/image76.png"/><Relationship Id="rId12" Type="http://schemas.openxmlformats.org/officeDocument/2006/relationships/customXml" Target="../ink/ink36.xml"/><Relationship Id="rId17" Type="http://schemas.openxmlformats.org/officeDocument/2006/relationships/image" Target="../media/image460.png"/><Relationship Id="rId2" Type="http://schemas.openxmlformats.org/officeDocument/2006/relationships/notesSlide" Target="../notesSlides/notesSlide52.xml"/><Relationship Id="rId16" Type="http://schemas.openxmlformats.org/officeDocument/2006/relationships/customXml" Target="../ink/ink3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.xml"/><Relationship Id="rId11" Type="http://schemas.openxmlformats.org/officeDocument/2006/relationships/image" Target="../media/image78.png"/><Relationship Id="rId5" Type="http://schemas.openxmlformats.org/officeDocument/2006/relationships/image" Target="../media/image75.png"/><Relationship Id="rId15" Type="http://schemas.openxmlformats.org/officeDocument/2006/relationships/image" Target="../media/image80.png"/><Relationship Id="rId10" Type="http://schemas.openxmlformats.org/officeDocument/2006/relationships/customXml" Target="../ink/ink35.xml"/><Relationship Id="rId19" Type="http://schemas.openxmlformats.org/officeDocument/2006/relationships/image" Target="../media/image81.png"/><Relationship Id="rId4" Type="http://schemas.openxmlformats.org/officeDocument/2006/relationships/customXml" Target="../ink/ink32.xml"/><Relationship Id="rId9" Type="http://schemas.openxmlformats.org/officeDocument/2006/relationships/image" Target="../media/image77.png"/><Relationship Id="rId14" Type="http://schemas.openxmlformats.org/officeDocument/2006/relationships/customXml" Target="../ink/ink3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9E5847-EAB9-07DF-6168-4601F97E4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28"/>
            <a:ext cx="12192000" cy="680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596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4"/>
          <p:cNvGrpSpPr/>
          <p:nvPr/>
        </p:nvGrpSpPr>
        <p:grpSpPr>
          <a:xfrm>
            <a:off x="67570" y="140677"/>
            <a:ext cx="11985584" cy="6600092"/>
            <a:chOff x="3048000" y="1781908"/>
            <a:chExt cx="6131169" cy="3376246"/>
          </a:xfrm>
        </p:grpSpPr>
        <p:pic>
          <p:nvPicPr>
            <p:cNvPr id="159" name="Google Shape;159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0245" y="1817052"/>
              <a:ext cx="5731510" cy="32238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" name="Google Shape;160;p4"/>
            <p:cNvSpPr/>
            <p:nvPr/>
          </p:nvSpPr>
          <p:spPr>
            <a:xfrm>
              <a:off x="3048000" y="1781908"/>
              <a:ext cx="5978769" cy="902677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3118338" y="2485292"/>
              <a:ext cx="375139" cy="2672862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3270738" y="4900246"/>
              <a:ext cx="5908431" cy="222739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8733692" y="2602523"/>
              <a:ext cx="257908" cy="2485292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4" name="Google Shape;164;p4"/>
          <p:cNvSpPr/>
          <p:nvPr/>
        </p:nvSpPr>
        <p:spPr>
          <a:xfrm>
            <a:off x="480210" y="733585"/>
            <a:ext cx="4795544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Objective of todays class</a:t>
            </a:r>
            <a:endParaRPr/>
          </a:p>
        </p:txBody>
      </p:sp>
      <p:sp>
        <p:nvSpPr>
          <p:cNvPr id="165" name="Google Shape;165;p4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5"/>
          <p:cNvGrpSpPr/>
          <p:nvPr/>
        </p:nvGrpSpPr>
        <p:grpSpPr>
          <a:xfrm>
            <a:off x="316522" y="40796"/>
            <a:ext cx="11758247" cy="6744691"/>
            <a:chOff x="3106615" y="1641231"/>
            <a:chExt cx="6131170" cy="3516923"/>
          </a:xfrm>
        </p:grpSpPr>
        <p:pic>
          <p:nvPicPr>
            <p:cNvPr id="171" name="Google Shape;171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0245" y="1817052"/>
              <a:ext cx="5731510" cy="32238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" name="Google Shape;172;p5"/>
            <p:cNvSpPr/>
            <p:nvPr/>
          </p:nvSpPr>
          <p:spPr>
            <a:xfrm>
              <a:off x="3106615" y="1641231"/>
              <a:ext cx="339970" cy="348175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3200400" y="1817077"/>
              <a:ext cx="6037385" cy="844061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8757138" y="2614246"/>
              <a:ext cx="257908" cy="2473569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3387969" y="4911969"/>
              <a:ext cx="5568462" cy="24618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6" name="Google Shape;176;p5"/>
          <p:cNvSpPr/>
          <p:nvPr/>
        </p:nvSpPr>
        <p:spPr>
          <a:xfrm>
            <a:off x="491631" y="733585"/>
            <a:ext cx="7836823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What we will learn from today’s class</a:t>
            </a:r>
            <a:endParaRPr dirty="0"/>
          </a:p>
        </p:txBody>
      </p:sp>
      <p:sp>
        <p:nvSpPr>
          <p:cNvPr id="177" name="Google Shape;177;p5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6"/>
          <p:cNvGrpSpPr/>
          <p:nvPr/>
        </p:nvGrpSpPr>
        <p:grpSpPr>
          <a:xfrm>
            <a:off x="597877" y="537457"/>
            <a:ext cx="10421816" cy="6207867"/>
            <a:chOff x="3071446" y="1711569"/>
            <a:chExt cx="5943600" cy="3540369"/>
          </a:xfrm>
        </p:grpSpPr>
        <p:pic>
          <p:nvPicPr>
            <p:cNvPr id="183" name="Google Shape;183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0245" y="1817052"/>
              <a:ext cx="5731510" cy="32238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" name="Google Shape;184;p6"/>
            <p:cNvSpPr/>
            <p:nvPr/>
          </p:nvSpPr>
          <p:spPr>
            <a:xfrm>
              <a:off x="3106615" y="1711569"/>
              <a:ext cx="5873262" cy="926123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3118338" y="2461846"/>
              <a:ext cx="304800" cy="2790092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8745415" y="2461846"/>
              <a:ext cx="269631" cy="2790092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3071446" y="4689231"/>
              <a:ext cx="5873262" cy="453138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6"/>
          <p:cNvSpPr/>
          <p:nvPr/>
        </p:nvSpPr>
        <p:spPr>
          <a:xfrm>
            <a:off x="484051" y="733585"/>
            <a:ext cx="2459174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Fun Fact</a:t>
            </a:r>
            <a:endParaRPr dirty="0"/>
          </a:p>
        </p:txBody>
      </p:sp>
      <p:sp>
        <p:nvSpPr>
          <p:cNvPr id="189" name="Google Shape;189;p6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  <p:sp>
        <p:nvSpPr>
          <p:cNvPr id="190" name="Google Shape;190;p6"/>
          <p:cNvSpPr/>
          <p:nvPr/>
        </p:nvSpPr>
        <p:spPr>
          <a:xfrm>
            <a:off x="2733675" y="5276850"/>
            <a:ext cx="209550" cy="238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7"/>
          <p:cNvGrpSpPr/>
          <p:nvPr/>
        </p:nvGrpSpPr>
        <p:grpSpPr>
          <a:xfrm>
            <a:off x="1" y="49638"/>
            <a:ext cx="12190656" cy="6808362"/>
            <a:chOff x="3059723" y="1758462"/>
            <a:chExt cx="6213231" cy="3470029"/>
          </a:xfrm>
        </p:grpSpPr>
        <p:pic>
          <p:nvPicPr>
            <p:cNvPr id="196" name="Google Shape;196;p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0245" y="1817052"/>
              <a:ext cx="5731510" cy="32238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" name="Google Shape;197;p7"/>
            <p:cNvSpPr/>
            <p:nvPr/>
          </p:nvSpPr>
          <p:spPr>
            <a:xfrm>
              <a:off x="3153508" y="1758462"/>
              <a:ext cx="6119446" cy="85578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3059723" y="2508738"/>
              <a:ext cx="351692" cy="262597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3071446" y="4935414"/>
              <a:ext cx="5826369" cy="293077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8733692" y="2497015"/>
              <a:ext cx="351692" cy="262597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1" name="Google Shape;201;p7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8"/>
          <p:cNvGrpSpPr/>
          <p:nvPr/>
        </p:nvGrpSpPr>
        <p:grpSpPr>
          <a:xfrm>
            <a:off x="164956" y="171450"/>
            <a:ext cx="11875592" cy="6686550"/>
            <a:chOff x="3080551" y="1775534"/>
            <a:chExt cx="6054571" cy="3409025"/>
          </a:xfrm>
        </p:grpSpPr>
        <p:pic>
          <p:nvPicPr>
            <p:cNvPr id="207" name="Google Shape;207;p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0245" y="1817052"/>
              <a:ext cx="5731510" cy="32238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" name="Google Shape;208;p8"/>
            <p:cNvSpPr/>
            <p:nvPr/>
          </p:nvSpPr>
          <p:spPr>
            <a:xfrm>
              <a:off x="3080551" y="1775534"/>
              <a:ext cx="6054571" cy="807868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3124940" y="2494625"/>
              <a:ext cx="292963" cy="2618913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3333136" y="5004619"/>
              <a:ext cx="5624434" cy="17994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8807986" y="2548703"/>
              <a:ext cx="292963" cy="2618913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2" name="Google Shape;212;p8"/>
          <p:cNvSpPr/>
          <p:nvPr/>
        </p:nvSpPr>
        <p:spPr>
          <a:xfrm>
            <a:off x="531621" y="733585"/>
            <a:ext cx="4250443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What is Statistics?</a:t>
            </a:r>
            <a:endParaRPr dirty="0"/>
          </a:p>
        </p:txBody>
      </p:sp>
      <p:sp>
        <p:nvSpPr>
          <p:cNvPr id="213" name="Google Shape;213;p8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9"/>
          <p:cNvGrpSpPr/>
          <p:nvPr/>
        </p:nvGrpSpPr>
        <p:grpSpPr>
          <a:xfrm>
            <a:off x="1485900" y="771525"/>
            <a:ext cx="9436088" cy="5962650"/>
            <a:chOff x="3187700" y="1743075"/>
            <a:chExt cx="5842000" cy="3691551"/>
          </a:xfrm>
        </p:grpSpPr>
        <p:pic>
          <p:nvPicPr>
            <p:cNvPr id="219" name="Google Shape;219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0245" y="1817052"/>
              <a:ext cx="5731510" cy="32238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" name="Google Shape;220;p9"/>
            <p:cNvSpPr/>
            <p:nvPr/>
          </p:nvSpPr>
          <p:spPr>
            <a:xfrm>
              <a:off x="3190875" y="1743075"/>
              <a:ext cx="5807075" cy="874619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3197225" y="4956175"/>
              <a:ext cx="5819775" cy="478451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3187700" y="2463800"/>
              <a:ext cx="222250" cy="2578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8807450" y="2559050"/>
              <a:ext cx="222250" cy="2578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" name="Google Shape;224;p9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10"/>
          <p:cNvGrpSpPr/>
          <p:nvPr/>
        </p:nvGrpSpPr>
        <p:grpSpPr>
          <a:xfrm>
            <a:off x="866774" y="583262"/>
            <a:ext cx="9987201" cy="6093762"/>
            <a:chOff x="3143250" y="1663700"/>
            <a:chExt cx="5956300" cy="3634279"/>
          </a:xfrm>
        </p:grpSpPr>
        <p:pic>
          <p:nvPicPr>
            <p:cNvPr id="230" name="Google Shape;230;p1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0245" y="1817052"/>
              <a:ext cx="5731510" cy="32238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" name="Google Shape;231;p10"/>
            <p:cNvSpPr/>
            <p:nvPr/>
          </p:nvSpPr>
          <p:spPr>
            <a:xfrm>
              <a:off x="3143250" y="1663700"/>
              <a:ext cx="5886450" cy="8763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0"/>
            <p:cNvSpPr/>
            <p:nvPr/>
          </p:nvSpPr>
          <p:spPr>
            <a:xfrm>
              <a:off x="3213100" y="4870450"/>
              <a:ext cx="5886450" cy="427529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0"/>
            <p:cNvSpPr/>
            <p:nvPr/>
          </p:nvSpPr>
          <p:spPr>
            <a:xfrm>
              <a:off x="3143250" y="2419350"/>
              <a:ext cx="209550" cy="26035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0"/>
            <p:cNvSpPr/>
            <p:nvPr/>
          </p:nvSpPr>
          <p:spPr>
            <a:xfrm>
              <a:off x="8794750" y="2463800"/>
              <a:ext cx="209550" cy="26035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5" name="Google Shape;235;p10"/>
          <p:cNvSpPr/>
          <p:nvPr/>
        </p:nvSpPr>
        <p:spPr>
          <a:xfrm>
            <a:off x="464837" y="733585"/>
            <a:ext cx="7565533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Importance of Statistics in Data Science</a:t>
            </a:r>
            <a:endParaRPr/>
          </a:p>
        </p:txBody>
      </p:sp>
      <p:sp>
        <p:nvSpPr>
          <p:cNvPr id="236" name="Google Shape;236;p10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  <p:grpSp>
        <p:nvGrpSpPr>
          <p:cNvPr id="237" name="Google Shape;237;p10"/>
          <p:cNvGrpSpPr/>
          <p:nvPr/>
        </p:nvGrpSpPr>
        <p:grpSpPr>
          <a:xfrm>
            <a:off x="1939637" y="4368799"/>
            <a:ext cx="5994400" cy="1533237"/>
            <a:chOff x="2604655" y="1708726"/>
            <a:chExt cx="5994400" cy="1533237"/>
          </a:xfrm>
        </p:grpSpPr>
        <p:sp>
          <p:nvSpPr>
            <p:cNvPr id="238" name="Google Shape;238;p10"/>
            <p:cNvSpPr/>
            <p:nvPr/>
          </p:nvSpPr>
          <p:spPr>
            <a:xfrm>
              <a:off x="2604655" y="1708726"/>
              <a:ext cx="5994400" cy="1533237"/>
            </a:xfrm>
            <a:prstGeom prst="rect">
              <a:avLst/>
            </a:prstGeom>
            <a:solidFill>
              <a:schemeClr val="accent5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0"/>
            <p:cNvSpPr/>
            <p:nvPr/>
          </p:nvSpPr>
          <p:spPr>
            <a:xfrm>
              <a:off x="2737886" y="2025226"/>
              <a:ext cx="1229824" cy="954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Mining</a:t>
              </a:r>
              <a:endParaRPr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0"/>
            <p:cNvSpPr/>
            <p:nvPr/>
          </p:nvSpPr>
          <p:spPr>
            <a:xfrm>
              <a:off x="4429249" y="1992899"/>
              <a:ext cx="1920334" cy="954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Knowledge 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Discovery</a:t>
              </a:r>
              <a:endParaRPr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0"/>
            <p:cNvSpPr/>
            <p:nvPr/>
          </p:nvSpPr>
          <p:spPr>
            <a:xfrm>
              <a:off x="6437547" y="2043698"/>
              <a:ext cx="1952201" cy="954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Pattern 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Recognition</a:t>
              </a:r>
              <a:endParaRPr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11"/>
          <p:cNvGrpSpPr/>
          <p:nvPr/>
        </p:nvGrpSpPr>
        <p:grpSpPr>
          <a:xfrm>
            <a:off x="719137" y="571305"/>
            <a:ext cx="10796588" cy="6000945"/>
            <a:chOff x="719137" y="571305"/>
            <a:chExt cx="10796588" cy="6000945"/>
          </a:xfrm>
        </p:grpSpPr>
        <p:grpSp>
          <p:nvGrpSpPr>
            <p:cNvPr id="247" name="Google Shape;247;p11"/>
            <p:cNvGrpSpPr/>
            <p:nvPr/>
          </p:nvGrpSpPr>
          <p:grpSpPr>
            <a:xfrm>
              <a:off x="719137" y="571305"/>
              <a:ext cx="10753725" cy="6000945"/>
              <a:chOff x="3136669" y="1787236"/>
              <a:chExt cx="5932516" cy="3310546"/>
            </a:xfrm>
          </p:grpSpPr>
          <p:pic>
            <p:nvPicPr>
              <p:cNvPr id="248" name="Google Shape;248;p11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3230245" y="1817052"/>
                <a:ext cx="5731510" cy="322389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9" name="Google Shape;249;p11"/>
              <p:cNvSpPr/>
              <p:nvPr/>
            </p:nvSpPr>
            <p:spPr>
              <a:xfrm>
                <a:off x="3150524" y="1787236"/>
                <a:ext cx="5918661" cy="789709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1"/>
              <p:cNvSpPr/>
              <p:nvPr/>
            </p:nvSpPr>
            <p:spPr>
              <a:xfrm>
                <a:off x="3136669" y="4898967"/>
                <a:ext cx="5918661" cy="19881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>
                <a:off x="3142211" y="2535382"/>
                <a:ext cx="266007" cy="254369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>
                <a:off x="8664633" y="2529840"/>
                <a:ext cx="266007" cy="254369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1"/>
            <p:cNvSpPr/>
            <p:nvPr/>
          </p:nvSpPr>
          <p:spPr>
            <a:xfrm>
              <a:off x="11087100" y="1876425"/>
              <a:ext cx="428625" cy="447675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4" name="Google Shape;254;p11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  <p:sp>
        <p:nvSpPr>
          <p:cNvPr id="255" name="Google Shape;255;p11"/>
          <p:cNvSpPr/>
          <p:nvPr/>
        </p:nvSpPr>
        <p:spPr>
          <a:xfrm>
            <a:off x="474362" y="733585"/>
            <a:ext cx="7565533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Importance of Statistics in Data Science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12"/>
          <p:cNvGrpSpPr/>
          <p:nvPr/>
        </p:nvGrpSpPr>
        <p:grpSpPr>
          <a:xfrm>
            <a:off x="700830" y="716878"/>
            <a:ext cx="10790339" cy="6026822"/>
            <a:chOff x="3034145" y="1762298"/>
            <a:chExt cx="6386946" cy="3567357"/>
          </a:xfrm>
        </p:grpSpPr>
        <p:pic>
          <p:nvPicPr>
            <p:cNvPr id="261" name="Google Shape;261;p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0245" y="1817052"/>
              <a:ext cx="5731510" cy="32238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" name="Google Shape;262;p12"/>
            <p:cNvSpPr/>
            <p:nvPr/>
          </p:nvSpPr>
          <p:spPr>
            <a:xfrm>
              <a:off x="3034145" y="1762298"/>
              <a:ext cx="6059979" cy="789709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3125585" y="2560320"/>
              <a:ext cx="282633" cy="2626822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3361112" y="4957156"/>
              <a:ext cx="6059979" cy="372499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8747760" y="2496589"/>
              <a:ext cx="282633" cy="2626822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6" name="Google Shape;266;p12"/>
          <p:cNvSpPr/>
          <p:nvPr/>
        </p:nvSpPr>
        <p:spPr>
          <a:xfrm>
            <a:off x="487958" y="733585"/>
            <a:ext cx="2947282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Important Fact</a:t>
            </a:r>
            <a:endParaRPr/>
          </a:p>
        </p:txBody>
      </p:sp>
      <p:sp>
        <p:nvSpPr>
          <p:cNvPr id="267" name="Google Shape;267;p12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13"/>
          <p:cNvGrpSpPr/>
          <p:nvPr/>
        </p:nvGrpSpPr>
        <p:grpSpPr>
          <a:xfrm>
            <a:off x="766762" y="1006906"/>
            <a:ext cx="10658475" cy="5851096"/>
            <a:chOff x="3041072" y="1637607"/>
            <a:chExt cx="6271954" cy="3443063"/>
          </a:xfrm>
        </p:grpSpPr>
        <p:pic>
          <p:nvPicPr>
            <p:cNvPr id="273" name="Google Shape;273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0245" y="1817052"/>
              <a:ext cx="5731510" cy="32238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4" name="Google Shape;274;p13"/>
            <p:cNvSpPr/>
            <p:nvPr/>
          </p:nvSpPr>
          <p:spPr>
            <a:xfrm>
              <a:off x="3041072" y="1637607"/>
              <a:ext cx="6109855" cy="931026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3"/>
            <p:cNvSpPr/>
            <p:nvPr/>
          </p:nvSpPr>
          <p:spPr>
            <a:xfrm>
              <a:off x="3167149" y="2360816"/>
              <a:ext cx="249382" cy="271985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3"/>
            <p:cNvSpPr/>
            <p:nvPr/>
          </p:nvSpPr>
          <p:spPr>
            <a:xfrm>
              <a:off x="3203171" y="4832465"/>
              <a:ext cx="6109855" cy="24820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3"/>
            <p:cNvSpPr/>
            <p:nvPr/>
          </p:nvSpPr>
          <p:spPr>
            <a:xfrm>
              <a:off x="8714509" y="2396837"/>
              <a:ext cx="249382" cy="2577338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8" name="Google Shape;278;p13"/>
          <p:cNvSpPr/>
          <p:nvPr/>
        </p:nvSpPr>
        <p:spPr>
          <a:xfrm>
            <a:off x="501985" y="733585"/>
            <a:ext cx="652901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Where is Statistics applied?</a:t>
            </a:r>
            <a:endParaRPr dirty="0"/>
          </a:p>
        </p:txBody>
      </p:sp>
      <p:sp>
        <p:nvSpPr>
          <p:cNvPr id="279" name="Google Shape;279;p13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99;g1b9d8a6047a_0_6">
            <a:extLst>
              <a:ext uri="{FF2B5EF4-FFF2-40B4-BE49-F238E27FC236}">
                <a16:creationId xmlns:a16="http://schemas.microsoft.com/office/drawing/2014/main" id="{56542A1A-370D-1984-C99A-3473952D5AE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750" y="75225"/>
            <a:ext cx="11941924" cy="6732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87896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14"/>
          <p:cNvGrpSpPr/>
          <p:nvPr/>
        </p:nvGrpSpPr>
        <p:grpSpPr>
          <a:xfrm>
            <a:off x="1209675" y="0"/>
            <a:ext cx="10284550" cy="6765495"/>
            <a:chOff x="3041072" y="1637606"/>
            <a:chExt cx="6271954" cy="4125885"/>
          </a:xfrm>
        </p:grpSpPr>
        <p:pic>
          <p:nvPicPr>
            <p:cNvPr id="285" name="Google Shape;285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0245" y="2083060"/>
              <a:ext cx="5731510" cy="322389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86" name="Google Shape;286;p14"/>
            <p:cNvGrpSpPr/>
            <p:nvPr/>
          </p:nvGrpSpPr>
          <p:grpSpPr>
            <a:xfrm>
              <a:off x="3041072" y="1637606"/>
              <a:ext cx="6271954" cy="4125885"/>
              <a:chOff x="3041072" y="1637606"/>
              <a:chExt cx="6271954" cy="4125885"/>
            </a:xfrm>
          </p:grpSpPr>
          <p:sp>
            <p:nvSpPr>
              <p:cNvPr id="287" name="Google Shape;287;p14"/>
              <p:cNvSpPr/>
              <p:nvPr/>
            </p:nvSpPr>
            <p:spPr>
              <a:xfrm>
                <a:off x="3041072" y="1637606"/>
                <a:ext cx="6109855" cy="117209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14"/>
              <p:cNvSpPr/>
              <p:nvPr/>
            </p:nvSpPr>
            <p:spPr>
              <a:xfrm>
                <a:off x="3167149" y="2360815"/>
                <a:ext cx="232756" cy="2892829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289;p14"/>
              <p:cNvSpPr/>
              <p:nvPr/>
            </p:nvSpPr>
            <p:spPr>
              <a:xfrm>
                <a:off x="3203171" y="5220393"/>
                <a:ext cx="6109855" cy="543098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14"/>
              <p:cNvSpPr/>
              <p:nvPr/>
            </p:nvSpPr>
            <p:spPr>
              <a:xfrm>
                <a:off x="8714509" y="2396837"/>
                <a:ext cx="249382" cy="2809701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1" name="Google Shape;291;p14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  <p:sp>
        <p:nvSpPr>
          <p:cNvPr id="292" name="Google Shape;292;p14"/>
          <p:cNvSpPr/>
          <p:nvPr/>
        </p:nvSpPr>
        <p:spPr>
          <a:xfrm>
            <a:off x="521035" y="733585"/>
            <a:ext cx="530049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Where is Statistics applied?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oogle Shape;297;p15"/>
          <p:cNvGrpSpPr/>
          <p:nvPr/>
        </p:nvGrpSpPr>
        <p:grpSpPr>
          <a:xfrm>
            <a:off x="914400" y="447937"/>
            <a:ext cx="10363200" cy="6333863"/>
            <a:chOff x="3041072" y="1637607"/>
            <a:chExt cx="6271954" cy="3833343"/>
          </a:xfrm>
        </p:grpSpPr>
        <p:pic>
          <p:nvPicPr>
            <p:cNvPr id="298" name="Google Shape;298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0245" y="1817052"/>
              <a:ext cx="5731510" cy="322389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9" name="Google Shape;299;p15"/>
            <p:cNvGrpSpPr/>
            <p:nvPr/>
          </p:nvGrpSpPr>
          <p:grpSpPr>
            <a:xfrm>
              <a:off x="3041072" y="1637607"/>
              <a:ext cx="6271954" cy="3833343"/>
              <a:chOff x="3041072" y="1637607"/>
              <a:chExt cx="6271954" cy="3833343"/>
            </a:xfrm>
          </p:grpSpPr>
          <p:sp>
            <p:nvSpPr>
              <p:cNvPr id="300" name="Google Shape;300;p15"/>
              <p:cNvSpPr/>
              <p:nvPr/>
            </p:nvSpPr>
            <p:spPr>
              <a:xfrm>
                <a:off x="3041072" y="1637607"/>
                <a:ext cx="6109855" cy="97259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01;p15"/>
              <p:cNvSpPr/>
              <p:nvPr/>
            </p:nvSpPr>
            <p:spPr>
              <a:xfrm>
                <a:off x="3167149" y="2360815"/>
                <a:ext cx="232756" cy="2892829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15"/>
              <p:cNvSpPr/>
              <p:nvPr/>
            </p:nvSpPr>
            <p:spPr>
              <a:xfrm>
                <a:off x="3203171" y="4937761"/>
                <a:ext cx="6109855" cy="533189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15"/>
              <p:cNvSpPr/>
              <p:nvPr/>
            </p:nvSpPr>
            <p:spPr>
              <a:xfrm>
                <a:off x="8714509" y="2396837"/>
                <a:ext cx="249382" cy="2809701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04" name="Google Shape;304;p15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  <p:sp>
        <p:nvSpPr>
          <p:cNvPr id="305" name="Google Shape;305;p15"/>
          <p:cNvSpPr/>
          <p:nvPr/>
        </p:nvSpPr>
        <p:spPr>
          <a:xfrm>
            <a:off x="511510" y="733585"/>
            <a:ext cx="530049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Where is Statistics applied?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16"/>
          <p:cNvGrpSpPr/>
          <p:nvPr/>
        </p:nvGrpSpPr>
        <p:grpSpPr>
          <a:xfrm>
            <a:off x="900112" y="428888"/>
            <a:ext cx="10391775" cy="6227944"/>
            <a:chOff x="3041072" y="1637607"/>
            <a:chExt cx="6271954" cy="3758875"/>
          </a:xfrm>
        </p:grpSpPr>
        <p:pic>
          <p:nvPicPr>
            <p:cNvPr id="311" name="Google Shape;311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0245" y="1817052"/>
              <a:ext cx="5731510" cy="322389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2" name="Google Shape;312;p16"/>
            <p:cNvGrpSpPr/>
            <p:nvPr/>
          </p:nvGrpSpPr>
          <p:grpSpPr>
            <a:xfrm>
              <a:off x="3041072" y="1637607"/>
              <a:ext cx="6271954" cy="3758875"/>
              <a:chOff x="3041072" y="1637607"/>
              <a:chExt cx="6271954" cy="3758875"/>
            </a:xfrm>
          </p:grpSpPr>
          <p:sp>
            <p:nvSpPr>
              <p:cNvPr id="313" name="Google Shape;313;p16"/>
              <p:cNvSpPr/>
              <p:nvPr/>
            </p:nvSpPr>
            <p:spPr>
              <a:xfrm>
                <a:off x="3041072" y="1637607"/>
                <a:ext cx="6109855" cy="981768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6"/>
              <p:cNvSpPr/>
              <p:nvPr/>
            </p:nvSpPr>
            <p:spPr>
              <a:xfrm>
                <a:off x="3167149" y="2360815"/>
                <a:ext cx="232756" cy="2892829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6"/>
              <p:cNvSpPr/>
              <p:nvPr/>
            </p:nvSpPr>
            <p:spPr>
              <a:xfrm>
                <a:off x="3203171" y="4943475"/>
                <a:ext cx="6109855" cy="453007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>
                <a:off x="8714509" y="2396837"/>
                <a:ext cx="249382" cy="2809701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16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17"/>
          <p:cNvGrpSpPr/>
          <p:nvPr/>
        </p:nvGrpSpPr>
        <p:grpSpPr>
          <a:xfrm>
            <a:off x="992460" y="813911"/>
            <a:ext cx="10645230" cy="5910739"/>
            <a:chOff x="3014133" y="2040467"/>
            <a:chExt cx="6296661" cy="3496206"/>
          </a:xfrm>
        </p:grpSpPr>
        <p:pic>
          <p:nvPicPr>
            <p:cNvPr id="323" name="Google Shape;323;p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0245" y="2079519"/>
              <a:ext cx="5731510" cy="322389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4" name="Google Shape;324;p17"/>
            <p:cNvGrpSpPr/>
            <p:nvPr/>
          </p:nvGrpSpPr>
          <p:grpSpPr>
            <a:xfrm>
              <a:off x="3014133" y="2040467"/>
              <a:ext cx="6296661" cy="3496206"/>
              <a:chOff x="3014133" y="2040467"/>
              <a:chExt cx="6296661" cy="3496206"/>
            </a:xfrm>
          </p:grpSpPr>
          <p:sp>
            <p:nvSpPr>
              <p:cNvPr id="325" name="Google Shape;325;p17"/>
              <p:cNvSpPr/>
              <p:nvPr/>
            </p:nvSpPr>
            <p:spPr>
              <a:xfrm>
                <a:off x="3014133" y="2040467"/>
                <a:ext cx="6180667" cy="770466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7"/>
              <p:cNvSpPr/>
              <p:nvPr/>
            </p:nvSpPr>
            <p:spPr>
              <a:xfrm>
                <a:off x="3130127" y="5245102"/>
                <a:ext cx="6180667" cy="291571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7"/>
              <p:cNvSpPr/>
              <p:nvPr/>
            </p:nvSpPr>
            <p:spPr>
              <a:xfrm>
                <a:off x="3131820" y="2735580"/>
                <a:ext cx="243840" cy="275844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7"/>
              <p:cNvSpPr/>
              <p:nvPr/>
            </p:nvSpPr>
            <p:spPr>
              <a:xfrm>
                <a:off x="8823960" y="2727960"/>
                <a:ext cx="243840" cy="275844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9" name="Google Shape;329;p17"/>
          <p:cNvSpPr/>
          <p:nvPr/>
        </p:nvSpPr>
        <p:spPr>
          <a:xfrm>
            <a:off x="513624" y="733585"/>
            <a:ext cx="2229576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dirty="0"/>
          </a:p>
        </p:txBody>
      </p:sp>
      <p:sp>
        <p:nvSpPr>
          <p:cNvPr id="330" name="Google Shape;330;p17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18"/>
          <p:cNvGrpSpPr/>
          <p:nvPr/>
        </p:nvGrpSpPr>
        <p:grpSpPr>
          <a:xfrm>
            <a:off x="904875" y="221814"/>
            <a:ext cx="10887075" cy="6414371"/>
            <a:chOff x="1123950" y="473176"/>
            <a:chExt cx="10448925" cy="6156225"/>
          </a:xfrm>
        </p:grpSpPr>
        <p:pic>
          <p:nvPicPr>
            <p:cNvPr id="336" name="Google Shape;336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82575" y="1017698"/>
              <a:ext cx="9511091" cy="533522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37" name="Google Shape;337;p18"/>
            <p:cNvGrpSpPr/>
            <p:nvPr/>
          </p:nvGrpSpPr>
          <p:grpSpPr>
            <a:xfrm>
              <a:off x="1123950" y="473176"/>
              <a:ext cx="10448925" cy="6156225"/>
              <a:chOff x="3014133" y="2040466"/>
              <a:chExt cx="6296661" cy="3719996"/>
            </a:xfrm>
          </p:grpSpPr>
          <p:sp>
            <p:nvSpPr>
              <p:cNvPr id="338" name="Google Shape;338;p18"/>
              <p:cNvSpPr/>
              <p:nvPr/>
            </p:nvSpPr>
            <p:spPr>
              <a:xfrm>
                <a:off x="3014133" y="2040466"/>
                <a:ext cx="6180667" cy="1064683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18"/>
              <p:cNvSpPr/>
              <p:nvPr/>
            </p:nvSpPr>
            <p:spPr>
              <a:xfrm>
                <a:off x="3130127" y="5245101"/>
                <a:ext cx="6180667" cy="515361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18"/>
              <p:cNvSpPr/>
              <p:nvPr/>
            </p:nvSpPr>
            <p:spPr>
              <a:xfrm>
                <a:off x="3131820" y="2735580"/>
                <a:ext cx="243840" cy="275844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18"/>
              <p:cNvSpPr/>
              <p:nvPr/>
            </p:nvSpPr>
            <p:spPr>
              <a:xfrm>
                <a:off x="8823960" y="2727960"/>
                <a:ext cx="243840" cy="275844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2" name="Google Shape;342;p18"/>
          <p:cNvSpPr/>
          <p:nvPr/>
        </p:nvSpPr>
        <p:spPr>
          <a:xfrm>
            <a:off x="495567" y="733585"/>
            <a:ext cx="3179718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Sources of Data</a:t>
            </a:r>
            <a:endParaRPr/>
          </a:p>
        </p:txBody>
      </p:sp>
      <p:sp>
        <p:nvSpPr>
          <p:cNvPr id="343" name="Google Shape;343;p18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  <p:grpSp>
        <p:nvGrpSpPr>
          <p:cNvPr id="344" name="Google Shape;344;p18"/>
          <p:cNvGrpSpPr/>
          <p:nvPr/>
        </p:nvGrpSpPr>
        <p:grpSpPr>
          <a:xfrm>
            <a:off x="3445164" y="2493818"/>
            <a:ext cx="4498109" cy="1237673"/>
            <a:chOff x="4110182" y="-166255"/>
            <a:chExt cx="4498109" cy="1237673"/>
          </a:xfrm>
        </p:grpSpPr>
        <p:sp>
          <p:nvSpPr>
            <p:cNvPr id="345" name="Google Shape;345;p18"/>
            <p:cNvSpPr/>
            <p:nvPr/>
          </p:nvSpPr>
          <p:spPr>
            <a:xfrm>
              <a:off x="4110182" y="-166255"/>
              <a:ext cx="4498109" cy="1237673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8"/>
            <p:cNvSpPr/>
            <p:nvPr/>
          </p:nvSpPr>
          <p:spPr>
            <a:xfrm>
              <a:off x="4923366" y="122596"/>
              <a:ext cx="2696251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Primary Data</a:t>
              </a:r>
              <a:endParaRPr/>
            </a:p>
          </p:txBody>
        </p:sp>
      </p:grpSp>
      <p:sp>
        <p:nvSpPr>
          <p:cNvPr id="347" name="Google Shape;347;p18"/>
          <p:cNvSpPr/>
          <p:nvPr/>
        </p:nvSpPr>
        <p:spPr>
          <a:xfrm>
            <a:off x="3459018" y="4271818"/>
            <a:ext cx="4498109" cy="1237673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18"/>
          <p:cNvSpPr/>
          <p:nvPr/>
        </p:nvSpPr>
        <p:spPr>
          <a:xfrm>
            <a:off x="4211990" y="4597554"/>
            <a:ext cx="318613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Secondary Data</a:t>
            </a:r>
            <a:endParaRPr/>
          </a:p>
        </p:txBody>
      </p:sp>
      <p:cxnSp>
        <p:nvCxnSpPr>
          <p:cNvPr id="349" name="Google Shape;349;p18"/>
          <p:cNvCxnSpPr/>
          <p:nvPr/>
        </p:nvCxnSpPr>
        <p:spPr>
          <a:xfrm>
            <a:off x="3168073" y="5745018"/>
            <a:ext cx="6354618" cy="0"/>
          </a:xfrm>
          <a:prstGeom prst="straightConnector1">
            <a:avLst/>
          </a:prstGeom>
          <a:noFill/>
          <a:ln w="9525" cap="flat" cmpd="sng">
            <a:solidFill>
              <a:srgbClr val="F4B08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p19"/>
          <p:cNvGrpSpPr/>
          <p:nvPr/>
        </p:nvGrpSpPr>
        <p:grpSpPr>
          <a:xfrm>
            <a:off x="914400" y="431741"/>
            <a:ext cx="10363200" cy="6321485"/>
            <a:chOff x="3114675" y="1771650"/>
            <a:chExt cx="5938837" cy="3622652"/>
          </a:xfrm>
        </p:grpSpPr>
        <p:pic>
          <p:nvPicPr>
            <p:cNvPr id="355" name="Google Shape;355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0245" y="1817052"/>
              <a:ext cx="5731510" cy="322389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6" name="Google Shape;356;p19"/>
            <p:cNvGrpSpPr/>
            <p:nvPr/>
          </p:nvGrpSpPr>
          <p:grpSpPr>
            <a:xfrm>
              <a:off x="3114675" y="1771650"/>
              <a:ext cx="5938837" cy="3622652"/>
              <a:chOff x="3114675" y="1771650"/>
              <a:chExt cx="5938837" cy="3622652"/>
            </a:xfrm>
          </p:grpSpPr>
          <p:sp>
            <p:nvSpPr>
              <p:cNvPr id="357" name="Google Shape;357;p19"/>
              <p:cNvSpPr/>
              <p:nvPr/>
            </p:nvSpPr>
            <p:spPr>
              <a:xfrm>
                <a:off x="3114675" y="1771650"/>
                <a:ext cx="5915025" cy="78105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19"/>
              <p:cNvSpPr/>
              <p:nvPr/>
            </p:nvSpPr>
            <p:spPr>
              <a:xfrm>
                <a:off x="3114675" y="2400300"/>
                <a:ext cx="323850" cy="27717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19"/>
              <p:cNvSpPr/>
              <p:nvPr/>
            </p:nvSpPr>
            <p:spPr>
              <a:xfrm>
                <a:off x="8791575" y="2409825"/>
                <a:ext cx="171450" cy="28098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19"/>
              <p:cNvSpPr/>
              <p:nvPr/>
            </p:nvSpPr>
            <p:spPr>
              <a:xfrm>
                <a:off x="3138487" y="4886325"/>
                <a:ext cx="5915025" cy="507977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19"/>
          <p:cNvSpPr/>
          <p:nvPr/>
        </p:nvSpPr>
        <p:spPr>
          <a:xfrm>
            <a:off x="482942" y="733585"/>
            <a:ext cx="3681285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Primary Data</a:t>
            </a:r>
            <a:endParaRPr dirty="0"/>
          </a:p>
        </p:txBody>
      </p:sp>
      <p:sp>
        <p:nvSpPr>
          <p:cNvPr id="362" name="Google Shape;362;p19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  <p:sp>
        <p:nvSpPr>
          <p:cNvPr id="363" name="Google Shape;363;p19"/>
          <p:cNvSpPr/>
          <p:nvPr/>
        </p:nvSpPr>
        <p:spPr>
          <a:xfrm>
            <a:off x="3854898" y="5777210"/>
            <a:ext cx="250100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sessions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Google Shape;368;p20"/>
          <p:cNvGrpSpPr/>
          <p:nvPr/>
        </p:nvGrpSpPr>
        <p:grpSpPr>
          <a:xfrm>
            <a:off x="976312" y="466725"/>
            <a:ext cx="10239375" cy="6296026"/>
            <a:chOff x="3114675" y="1771650"/>
            <a:chExt cx="5938837" cy="3651695"/>
          </a:xfrm>
        </p:grpSpPr>
        <p:pic>
          <p:nvPicPr>
            <p:cNvPr id="369" name="Google Shape;369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0245" y="1798002"/>
              <a:ext cx="5731510" cy="322389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70" name="Google Shape;370;p20"/>
            <p:cNvGrpSpPr/>
            <p:nvPr/>
          </p:nvGrpSpPr>
          <p:grpSpPr>
            <a:xfrm>
              <a:off x="3114675" y="1771650"/>
              <a:ext cx="5938837" cy="3651695"/>
              <a:chOff x="3114675" y="1771650"/>
              <a:chExt cx="5938837" cy="3651695"/>
            </a:xfrm>
          </p:grpSpPr>
          <p:sp>
            <p:nvSpPr>
              <p:cNvPr id="371" name="Google Shape;371;p20"/>
              <p:cNvSpPr/>
              <p:nvPr/>
            </p:nvSpPr>
            <p:spPr>
              <a:xfrm>
                <a:off x="3114675" y="1771650"/>
                <a:ext cx="5915025" cy="78105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20"/>
              <p:cNvSpPr/>
              <p:nvPr/>
            </p:nvSpPr>
            <p:spPr>
              <a:xfrm>
                <a:off x="3114675" y="2400300"/>
                <a:ext cx="323850" cy="27717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3;p20"/>
              <p:cNvSpPr/>
              <p:nvPr/>
            </p:nvSpPr>
            <p:spPr>
              <a:xfrm>
                <a:off x="8791575" y="2409825"/>
                <a:ext cx="171450" cy="28098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74;p20"/>
              <p:cNvSpPr/>
              <p:nvPr/>
            </p:nvSpPr>
            <p:spPr>
              <a:xfrm>
                <a:off x="3138487" y="4886325"/>
                <a:ext cx="5915025" cy="53702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5" name="Google Shape;375;p20"/>
          <p:cNvSpPr/>
          <p:nvPr/>
        </p:nvSpPr>
        <p:spPr>
          <a:xfrm>
            <a:off x="505276" y="733585"/>
            <a:ext cx="4449783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Secondary Data</a:t>
            </a:r>
            <a:endParaRPr dirty="0"/>
          </a:p>
        </p:txBody>
      </p:sp>
      <p:sp>
        <p:nvSpPr>
          <p:cNvPr id="376" name="Google Shape;376;p20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381;p21"/>
          <p:cNvGrpSpPr/>
          <p:nvPr/>
        </p:nvGrpSpPr>
        <p:grpSpPr>
          <a:xfrm>
            <a:off x="485775" y="717491"/>
            <a:ext cx="10304722" cy="5982855"/>
            <a:chOff x="3114675" y="1771650"/>
            <a:chExt cx="5938837" cy="3448050"/>
          </a:xfrm>
        </p:grpSpPr>
        <p:pic>
          <p:nvPicPr>
            <p:cNvPr id="382" name="Google Shape;382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0245" y="1817052"/>
              <a:ext cx="5731510" cy="322389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3" name="Google Shape;383;p21"/>
            <p:cNvGrpSpPr/>
            <p:nvPr/>
          </p:nvGrpSpPr>
          <p:grpSpPr>
            <a:xfrm>
              <a:off x="3114675" y="1771650"/>
              <a:ext cx="5938837" cy="3448050"/>
              <a:chOff x="3114675" y="1771650"/>
              <a:chExt cx="5938837" cy="3448050"/>
            </a:xfrm>
          </p:grpSpPr>
          <p:sp>
            <p:nvSpPr>
              <p:cNvPr id="384" name="Google Shape;384;p21"/>
              <p:cNvSpPr/>
              <p:nvPr/>
            </p:nvSpPr>
            <p:spPr>
              <a:xfrm>
                <a:off x="3114675" y="1771650"/>
                <a:ext cx="5915025" cy="78105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21"/>
              <p:cNvSpPr/>
              <p:nvPr/>
            </p:nvSpPr>
            <p:spPr>
              <a:xfrm>
                <a:off x="3114675" y="2400300"/>
                <a:ext cx="323850" cy="27717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21"/>
              <p:cNvSpPr/>
              <p:nvPr/>
            </p:nvSpPr>
            <p:spPr>
              <a:xfrm>
                <a:off x="8791575" y="2409825"/>
                <a:ext cx="171450" cy="28098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21"/>
              <p:cNvSpPr/>
              <p:nvPr/>
            </p:nvSpPr>
            <p:spPr>
              <a:xfrm>
                <a:off x="3138487" y="4886325"/>
                <a:ext cx="5915025" cy="32542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88" name="Google Shape;388;p21"/>
          <p:cNvSpPr/>
          <p:nvPr/>
        </p:nvSpPr>
        <p:spPr>
          <a:xfrm>
            <a:off x="519252" y="733585"/>
            <a:ext cx="4089818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Types of Data</a:t>
            </a:r>
            <a:endParaRPr dirty="0"/>
          </a:p>
        </p:txBody>
      </p:sp>
      <p:sp>
        <p:nvSpPr>
          <p:cNvPr id="389" name="Google Shape;389;p21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oogle Shape;394;p22"/>
          <p:cNvGrpSpPr/>
          <p:nvPr/>
        </p:nvGrpSpPr>
        <p:grpSpPr>
          <a:xfrm>
            <a:off x="852487" y="962170"/>
            <a:ext cx="10487025" cy="5895830"/>
            <a:chOff x="3114675" y="1771650"/>
            <a:chExt cx="5938837" cy="3338828"/>
          </a:xfrm>
        </p:grpSpPr>
        <p:pic>
          <p:nvPicPr>
            <p:cNvPr id="395" name="Google Shape;395;p2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0245" y="1817052"/>
              <a:ext cx="5731510" cy="322389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96" name="Google Shape;396;p22"/>
            <p:cNvGrpSpPr/>
            <p:nvPr/>
          </p:nvGrpSpPr>
          <p:grpSpPr>
            <a:xfrm>
              <a:off x="3114675" y="1771650"/>
              <a:ext cx="5938837" cy="3338828"/>
              <a:chOff x="3114675" y="1771650"/>
              <a:chExt cx="5938837" cy="3338828"/>
            </a:xfrm>
          </p:grpSpPr>
          <p:sp>
            <p:nvSpPr>
              <p:cNvPr id="397" name="Google Shape;397;p22"/>
              <p:cNvSpPr/>
              <p:nvPr/>
            </p:nvSpPr>
            <p:spPr>
              <a:xfrm>
                <a:off x="3114675" y="1771650"/>
                <a:ext cx="5915025" cy="78105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22"/>
              <p:cNvSpPr/>
              <p:nvPr/>
            </p:nvSpPr>
            <p:spPr>
              <a:xfrm>
                <a:off x="3114675" y="2400300"/>
                <a:ext cx="323850" cy="2483629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22"/>
              <p:cNvSpPr/>
              <p:nvPr/>
            </p:nvSpPr>
            <p:spPr>
              <a:xfrm>
                <a:off x="8791575" y="2409825"/>
                <a:ext cx="178329" cy="2657501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22"/>
              <p:cNvSpPr/>
              <p:nvPr/>
            </p:nvSpPr>
            <p:spPr>
              <a:xfrm>
                <a:off x="3138487" y="4886325"/>
                <a:ext cx="5915025" cy="224153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01" name="Google Shape;401;p22"/>
          <p:cNvSpPr/>
          <p:nvPr/>
        </p:nvSpPr>
        <p:spPr>
          <a:xfrm>
            <a:off x="492961" y="733585"/>
            <a:ext cx="506757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Data quality issues</a:t>
            </a:r>
            <a:endParaRPr dirty="0"/>
          </a:p>
        </p:txBody>
      </p:sp>
      <p:sp>
        <p:nvSpPr>
          <p:cNvPr id="402" name="Google Shape;402;p22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oogle Shape;407;p23"/>
          <p:cNvGrpSpPr/>
          <p:nvPr/>
        </p:nvGrpSpPr>
        <p:grpSpPr>
          <a:xfrm>
            <a:off x="480214" y="357153"/>
            <a:ext cx="11231571" cy="6405597"/>
            <a:chOff x="3114675" y="1771650"/>
            <a:chExt cx="5938837" cy="3387041"/>
          </a:xfrm>
        </p:grpSpPr>
        <p:pic>
          <p:nvPicPr>
            <p:cNvPr id="408" name="Google Shape;408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0245" y="1817052"/>
              <a:ext cx="5731510" cy="322389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09" name="Google Shape;409;p23"/>
            <p:cNvGrpSpPr/>
            <p:nvPr/>
          </p:nvGrpSpPr>
          <p:grpSpPr>
            <a:xfrm>
              <a:off x="3114675" y="1771650"/>
              <a:ext cx="5938837" cy="3387041"/>
              <a:chOff x="3114675" y="1771650"/>
              <a:chExt cx="5938837" cy="3387041"/>
            </a:xfrm>
          </p:grpSpPr>
          <p:sp>
            <p:nvSpPr>
              <p:cNvPr id="410" name="Google Shape;410;p23"/>
              <p:cNvSpPr/>
              <p:nvPr/>
            </p:nvSpPr>
            <p:spPr>
              <a:xfrm>
                <a:off x="3114675" y="1771650"/>
                <a:ext cx="5915025" cy="77152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411;p23"/>
              <p:cNvSpPr/>
              <p:nvPr/>
            </p:nvSpPr>
            <p:spPr>
              <a:xfrm>
                <a:off x="3114675" y="2400300"/>
                <a:ext cx="323850" cy="266773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412;p23"/>
              <p:cNvSpPr/>
              <p:nvPr/>
            </p:nvSpPr>
            <p:spPr>
              <a:xfrm>
                <a:off x="8791575" y="2409825"/>
                <a:ext cx="171450" cy="2748866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413;p23"/>
              <p:cNvSpPr/>
              <p:nvPr/>
            </p:nvSpPr>
            <p:spPr>
              <a:xfrm>
                <a:off x="3138487" y="4933949"/>
                <a:ext cx="5915025" cy="209632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14" name="Google Shape;414;p23"/>
          <p:cNvSpPr/>
          <p:nvPr/>
        </p:nvSpPr>
        <p:spPr>
          <a:xfrm>
            <a:off x="476152" y="733585"/>
            <a:ext cx="534387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Population &amp; Sample</a:t>
            </a:r>
            <a:endParaRPr dirty="0"/>
          </a:p>
        </p:txBody>
      </p:sp>
      <p:sp>
        <p:nvSpPr>
          <p:cNvPr id="415" name="Google Shape;415;p23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DFF2631-83C2-5133-6379-E125417E2039}"/>
                  </a:ext>
                </a:extLst>
              </p14:cNvPr>
              <p14:cNvContentPartPr/>
              <p14:nvPr/>
            </p14:nvContentPartPr>
            <p14:xfrm>
              <a:off x="2504763" y="-185439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DFF2631-83C2-5133-6379-E125417E203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95763" y="-194439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04;g1b9d8a6047a_0_12">
            <a:extLst>
              <a:ext uri="{FF2B5EF4-FFF2-40B4-BE49-F238E27FC236}">
                <a16:creationId xmlns:a16="http://schemas.microsoft.com/office/drawing/2014/main" id="{F26A8245-DD92-C28E-944C-E2FF50A86EF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" y="64650"/>
            <a:ext cx="12039599" cy="67306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120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24"/>
          <p:cNvGrpSpPr/>
          <p:nvPr/>
        </p:nvGrpSpPr>
        <p:grpSpPr>
          <a:xfrm>
            <a:off x="857250" y="298391"/>
            <a:ext cx="10477500" cy="6416734"/>
            <a:chOff x="3114675" y="1771650"/>
            <a:chExt cx="5938837" cy="3637121"/>
          </a:xfrm>
        </p:grpSpPr>
        <p:grpSp>
          <p:nvGrpSpPr>
            <p:cNvPr id="421" name="Google Shape;421;p24"/>
            <p:cNvGrpSpPr/>
            <p:nvPr/>
          </p:nvGrpSpPr>
          <p:grpSpPr>
            <a:xfrm>
              <a:off x="3114675" y="1771650"/>
              <a:ext cx="5938837" cy="3637121"/>
              <a:chOff x="3114675" y="1771650"/>
              <a:chExt cx="5938837" cy="3637121"/>
            </a:xfrm>
          </p:grpSpPr>
          <p:pic>
            <p:nvPicPr>
              <p:cNvPr id="422" name="Google Shape;422;p24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3230245" y="1817052"/>
                <a:ext cx="5731510" cy="322389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23" name="Google Shape;423;p24"/>
              <p:cNvGrpSpPr/>
              <p:nvPr/>
            </p:nvGrpSpPr>
            <p:grpSpPr>
              <a:xfrm>
                <a:off x="3114675" y="1771650"/>
                <a:ext cx="5938837" cy="3637121"/>
                <a:chOff x="3114675" y="1771650"/>
                <a:chExt cx="5938837" cy="3637121"/>
              </a:xfrm>
            </p:grpSpPr>
            <p:sp>
              <p:nvSpPr>
                <p:cNvPr id="424" name="Google Shape;424;p24"/>
                <p:cNvSpPr/>
                <p:nvPr/>
              </p:nvSpPr>
              <p:spPr>
                <a:xfrm>
                  <a:off x="3114675" y="1771650"/>
                  <a:ext cx="5915025" cy="7810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" name="Google Shape;425;p24"/>
                <p:cNvSpPr/>
                <p:nvPr/>
              </p:nvSpPr>
              <p:spPr>
                <a:xfrm>
                  <a:off x="3114675" y="2400300"/>
                  <a:ext cx="323850" cy="27717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" name="Google Shape;426;p24"/>
                <p:cNvSpPr/>
                <p:nvPr/>
              </p:nvSpPr>
              <p:spPr>
                <a:xfrm>
                  <a:off x="8791575" y="2409825"/>
                  <a:ext cx="171450" cy="2809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" name="Google Shape;427;p24"/>
                <p:cNvSpPr/>
                <p:nvPr/>
              </p:nvSpPr>
              <p:spPr>
                <a:xfrm>
                  <a:off x="3138487" y="4838700"/>
                  <a:ext cx="5915025" cy="570071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28" name="Google Shape;428;p24"/>
            <p:cNvSpPr/>
            <p:nvPr/>
          </p:nvSpPr>
          <p:spPr>
            <a:xfrm>
              <a:off x="3302448" y="4977110"/>
              <a:ext cx="2501006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Population</a:t>
              </a:r>
              <a:endParaRPr/>
            </a:p>
          </p:txBody>
        </p:sp>
        <p:sp>
          <p:nvSpPr>
            <p:cNvPr id="429" name="Google Shape;429;p24"/>
            <p:cNvSpPr/>
            <p:nvPr/>
          </p:nvSpPr>
          <p:spPr>
            <a:xfrm>
              <a:off x="6096000" y="4996160"/>
              <a:ext cx="2501006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Sample</a:t>
              </a:r>
              <a:endParaRPr/>
            </a:p>
          </p:txBody>
        </p:sp>
      </p:grpSp>
      <p:sp>
        <p:nvSpPr>
          <p:cNvPr id="430" name="Google Shape;430;p24"/>
          <p:cNvSpPr/>
          <p:nvPr/>
        </p:nvSpPr>
        <p:spPr>
          <a:xfrm>
            <a:off x="485676" y="733585"/>
            <a:ext cx="563132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Population &amp; Sample</a:t>
            </a:r>
            <a:endParaRPr dirty="0"/>
          </a:p>
        </p:txBody>
      </p:sp>
      <p:sp>
        <p:nvSpPr>
          <p:cNvPr id="431" name="Google Shape;431;p24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Google Shape;436;p25"/>
          <p:cNvGrpSpPr/>
          <p:nvPr/>
        </p:nvGrpSpPr>
        <p:grpSpPr>
          <a:xfrm>
            <a:off x="495300" y="343044"/>
            <a:ext cx="10570620" cy="6353031"/>
            <a:chOff x="3114675" y="1771650"/>
            <a:chExt cx="5938837" cy="3569290"/>
          </a:xfrm>
        </p:grpSpPr>
        <p:pic>
          <p:nvPicPr>
            <p:cNvPr id="437" name="Google Shape;437;p2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0245" y="1817052"/>
              <a:ext cx="5731510" cy="322389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8" name="Google Shape;438;p25"/>
            <p:cNvGrpSpPr/>
            <p:nvPr/>
          </p:nvGrpSpPr>
          <p:grpSpPr>
            <a:xfrm>
              <a:off x="3114675" y="1771650"/>
              <a:ext cx="5938837" cy="3569290"/>
              <a:chOff x="3114675" y="1771650"/>
              <a:chExt cx="5938837" cy="3569290"/>
            </a:xfrm>
          </p:grpSpPr>
          <p:sp>
            <p:nvSpPr>
              <p:cNvPr id="439" name="Google Shape;439;p25"/>
              <p:cNvSpPr/>
              <p:nvPr/>
            </p:nvSpPr>
            <p:spPr>
              <a:xfrm>
                <a:off x="3114675" y="1771650"/>
                <a:ext cx="5915025" cy="78105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25"/>
              <p:cNvSpPr/>
              <p:nvPr/>
            </p:nvSpPr>
            <p:spPr>
              <a:xfrm>
                <a:off x="3114675" y="2400300"/>
                <a:ext cx="323850" cy="27717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25"/>
              <p:cNvSpPr/>
              <p:nvPr/>
            </p:nvSpPr>
            <p:spPr>
              <a:xfrm>
                <a:off x="8791575" y="2409825"/>
                <a:ext cx="171450" cy="28098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25"/>
              <p:cNvSpPr/>
              <p:nvPr/>
            </p:nvSpPr>
            <p:spPr>
              <a:xfrm>
                <a:off x="3138487" y="4933949"/>
                <a:ext cx="5915025" cy="406991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43" name="Google Shape;443;p25"/>
          <p:cNvSpPr/>
          <p:nvPr/>
        </p:nvSpPr>
        <p:spPr>
          <a:xfrm>
            <a:off x="439366" y="733585"/>
            <a:ext cx="5504234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Parameters &amp; Statistics</a:t>
            </a:r>
            <a:endParaRPr dirty="0"/>
          </a:p>
        </p:txBody>
      </p:sp>
      <p:sp>
        <p:nvSpPr>
          <p:cNvPr id="444" name="Google Shape;444;p25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oogle Shape;449;p26"/>
          <p:cNvGrpSpPr/>
          <p:nvPr/>
        </p:nvGrpSpPr>
        <p:grpSpPr>
          <a:xfrm>
            <a:off x="828675" y="347627"/>
            <a:ext cx="11129927" cy="6461965"/>
            <a:chOff x="3114675" y="1771649"/>
            <a:chExt cx="5938837" cy="3448051"/>
          </a:xfrm>
        </p:grpSpPr>
        <p:pic>
          <p:nvPicPr>
            <p:cNvPr id="450" name="Google Shape;450;p2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0245" y="1817052"/>
              <a:ext cx="5731510" cy="322389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51" name="Google Shape;451;p26"/>
            <p:cNvGrpSpPr/>
            <p:nvPr/>
          </p:nvGrpSpPr>
          <p:grpSpPr>
            <a:xfrm>
              <a:off x="3114675" y="1771649"/>
              <a:ext cx="5938837" cy="3448051"/>
              <a:chOff x="3114675" y="1771649"/>
              <a:chExt cx="5938837" cy="3448051"/>
            </a:xfrm>
          </p:grpSpPr>
          <p:sp>
            <p:nvSpPr>
              <p:cNvPr id="452" name="Google Shape;452;p26"/>
              <p:cNvSpPr/>
              <p:nvPr/>
            </p:nvSpPr>
            <p:spPr>
              <a:xfrm>
                <a:off x="3114675" y="1771649"/>
                <a:ext cx="5915025" cy="84772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26"/>
              <p:cNvSpPr/>
              <p:nvPr/>
            </p:nvSpPr>
            <p:spPr>
              <a:xfrm>
                <a:off x="3114675" y="2400300"/>
                <a:ext cx="323850" cy="27717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26"/>
              <p:cNvSpPr/>
              <p:nvPr/>
            </p:nvSpPr>
            <p:spPr>
              <a:xfrm>
                <a:off x="8791575" y="2409825"/>
                <a:ext cx="171450" cy="28098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26"/>
              <p:cNvSpPr/>
              <p:nvPr/>
            </p:nvSpPr>
            <p:spPr>
              <a:xfrm>
                <a:off x="3138487" y="4952999"/>
                <a:ext cx="5915025" cy="23662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56" name="Google Shape;456;p26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" name="Google Shape;461;p27"/>
          <p:cNvGrpSpPr/>
          <p:nvPr/>
        </p:nvGrpSpPr>
        <p:grpSpPr>
          <a:xfrm>
            <a:off x="676275" y="147603"/>
            <a:ext cx="10839449" cy="6500847"/>
            <a:chOff x="3114675" y="1771650"/>
            <a:chExt cx="5938837" cy="3561756"/>
          </a:xfrm>
        </p:grpSpPr>
        <p:pic>
          <p:nvPicPr>
            <p:cNvPr id="462" name="Google Shape;462;p2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0245" y="1817052"/>
              <a:ext cx="5731510" cy="322389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3" name="Google Shape;463;p27"/>
            <p:cNvGrpSpPr/>
            <p:nvPr/>
          </p:nvGrpSpPr>
          <p:grpSpPr>
            <a:xfrm>
              <a:off x="3114675" y="1771650"/>
              <a:ext cx="5938837" cy="3561756"/>
              <a:chOff x="3114675" y="1771650"/>
              <a:chExt cx="5938837" cy="3561756"/>
            </a:xfrm>
          </p:grpSpPr>
          <p:sp>
            <p:nvSpPr>
              <p:cNvPr id="464" name="Google Shape;464;p27"/>
              <p:cNvSpPr/>
              <p:nvPr/>
            </p:nvSpPr>
            <p:spPr>
              <a:xfrm>
                <a:off x="3114675" y="1771650"/>
                <a:ext cx="5915025" cy="78105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27"/>
              <p:cNvSpPr/>
              <p:nvPr/>
            </p:nvSpPr>
            <p:spPr>
              <a:xfrm>
                <a:off x="3114675" y="2400300"/>
                <a:ext cx="323850" cy="27717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27"/>
              <p:cNvSpPr/>
              <p:nvPr/>
            </p:nvSpPr>
            <p:spPr>
              <a:xfrm>
                <a:off x="8791575" y="2409825"/>
                <a:ext cx="171450" cy="28098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27"/>
              <p:cNvSpPr/>
              <p:nvPr/>
            </p:nvSpPr>
            <p:spPr>
              <a:xfrm>
                <a:off x="3138487" y="4886325"/>
                <a:ext cx="5915025" cy="447081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68" name="Google Shape;468;p27"/>
          <p:cNvSpPr/>
          <p:nvPr/>
        </p:nvSpPr>
        <p:spPr>
          <a:xfrm>
            <a:off x="569011" y="733585"/>
            <a:ext cx="453433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Types of Statistics</a:t>
            </a:r>
            <a:endParaRPr dirty="0"/>
          </a:p>
        </p:txBody>
      </p:sp>
      <p:sp>
        <p:nvSpPr>
          <p:cNvPr id="469" name="Google Shape;469;p27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4" name="Google Shape;474;p28"/>
          <p:cNvGrpSpPr/>
          <p:nvPr/>
        </p:nvGrpSpPr>
        <p:grpSpPr>
          <a:xfrm>
            <a:off x="571500" y="362966"/>
            <a:ext cx="11049000" cy="6418834"/>
            <a:chOff x="3114675" y="1778880"/>
            <a:chExt cx="5938837" cy="3450123"/>
          </a:xfrm>
        </p:grpSpPr>
        <p:pic>
          <p:nvPicPr>
            <p:cNvPr id="475" name="Google Shape;475;p2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0245" y="1817052"/>
              <a:ext cx="5731510" cy="322389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76" name="Google Shape;476;p28"/>
            <p:cNvGrpSpPr/>
            <p:nvPr/>
          </p:nvGrpSpPr>
          <p:grpSpPr>
            <a:xfrm>
              <a:off x="3114675" y="1778880"/>
              <a:ext cx="5938837" cy="3450123"/>
              <a:chOff x="3114675" y="1778880"/>
              <a:chExt cx="5938837" cy="3450123"/>
            </a:xfrm>
          </p:grpSpPr>
          <p:sp>
            <p:nvSpPr>
              <p:cNvPr id="477" name="Google Shape;477;p28"/>
              <p:cNvSpPr/>
              <p:nvPr/>
            </p:nvSpPr>
            <p:spPr>
              <a:xfrm>
                <a:off x="3114675" y="1778880"/>
                <a:ext cx="5915025" cy="77382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28"/>
              <p:cNvSpPr/>
              <p:nvPr/>
            </p:nvSpPr>
            <p:spPr>
              <a:xfrm>
                <a:off x="3114675" y="2400300"/>
                <a:ext cx="323850" cy="27717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479;p28"/>
              <p:cNvSpPr/>
              <p:nvPr/>
            </p:nvSpPr>
            <p:spPr>
              <a:xfrm>
                <a:off x="8791575" y="2409825"/>
                <a:ext cx="171450" cy="28098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480;p28"/>
              <p:cNvSpPr/>
              <p:nvPr/>
            </p:nvSpPr>
            <p:spPr>
              <a:xfrm>
                <a:off x="3138487" y="4886325"/>
                <a:ext cx="5915025" cy="342678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81" name="Google Shape;481;p28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6" name="Google Shape;486;p29"/>
          <p:cNvGrpSpPr/>
          <p:nvPr/>
        </p:nvGrpSpPr>
        <p:grpSpPr>
          <a:xfrm>
            <a:off x="866776" y="470146"/>
            <a:ext cx="10304258" cy="6073530"/>
            <a:chOff x="3114675" y="1771649"/>
            <a:chExt cx="5938837" cy="3500466"/>
          </a:xfrm>
        </p:grpSpPr>
        <p:pic>
          <p:nvPicPr>
            <p:cNvPr id="487" name="Google Shape;487;p2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0245" y="1817052"/>
              <a:ext cx="5731510" cy="322389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88" name="Google Shape;488;p29"/>
            <p:cNvGrpSpPr/>
            <p:nvPr/>
          </p:nvGrpSpPr>
          <p:grpSpPr>
            <a:xfrm>
              <a:off x="3114675" y="1771649"/>
              <a:ext cx="5938837" cy="3500466"/>
              <a:chOff x="3114675" y="1771649"/>
              <a:chExt cx="5938837" cy="3500466"/>
            </a:xfrm>
          </p:grpSpPr>
          <p:sp>
            <p:nvSpPr>
              <p:cNvPr id="489" name="Google Shape;489;p29"/>
              <p:cNvSpPr/>
              <p:nvPr/>
            </p:nvSpPr>
            <p:spPr>
              <a:xfrm>
                <a:off x="3114675" y="1771649"/>
                <a:ext cx="5915025" cy="84772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29"/>
              <p:cNvSpPr/>
              <p:nvPr/>
            </p:nvSpPr>
            <p:spPr>
              <a:xfrm>
                <a:off x="3114675" y="2400300"/>
                <a:ext cx="323850" cy="27717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29"/>
              <p:cNvSpPr/>
              <p:nvPr/>
            </p:nvSpPr>
            <p:spPr>
              <a:xfrm>
                <a:off x="8791575" y="2409825"/>
                <a:ext cx="171450" cy="28098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492;p29"/>
              <p:cNvSpPr/>
              <p:nvPr/>
            </p:nvSpPr>
            <p:spPr>
              <a:xfrm>
                <a:off x="3138487" y="4952999"/>
                <a:ext cx="5915025" cy="319116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93" name="Google Shape;493;p29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0"/>
          <p:cNvSpPr/>
          <p:nvPr/>
        </p:nvSpPr>
        <p:spPr>
          <a:xfrm>
            <a:off x="486834" y="733585"/>
            <a:ext cx="580703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Measures of Central Tendency</a:t>
            </a:r>
            <a:endParaRPr/>
          </a:p>
        </p:txBody>
      </p:sp>
      <p:sp>
        <p:nvSpPr>
          <p:cNvPr id="499" name="Google Shape;499;p30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  <p:pic>
        <p:nvPicPr>
          <p:cNvPr id="500" name="Google Shape;500;p30" descr="Descriptive Statistics Vs. Inferential Statistic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0641" y="2136688"/>
            <a:ext cx="7066624" cy="3616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5" name="Google Shape;505;p31"/>
          <p:cNvGrpSpPr/>
          <p:nvPr/>
        </p:nvGrpSpPr>
        <p:grpSpPr>
          <a:xfrm>
            <a:off x="1200151" y="365372"/>
            <a:ext cx="10449460" cy="6330703"/>
            <a:chOff x="3114675" y="1771650"/>
            <a:chExt cx="5938837" cy="3597986"/>
          </a:xfrm>
        </p:grpSpPr>
        <p:pic>
          <p:nvPicPr>
            <p:cNvPr id="506" name="Google Shape;506;p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0245" y="1817052"/>
              <a:ext cx="5731510" cy="322389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07" name="Google Shape;507;p31"/>
            <p:cNvGrpSpPr/>
            <p:nvPr/>
          </p:nvGrpSpPr>
          <p:grpSpPr>
            <a:xfrm>
              <a:off x="3114675" y="1771650"/>
              <a:ext cx="5938837" cy="3597986"/>
              <a:chOff x="3114675" y="1771650"/>
              <a:chExt cx="5938837" cy="3597986"/>
            </a:xfrm>
          </p:grpSpPr>
          <p:sp>
            <p:nvSpPr>
              <p:cNvPr id="508" name="Google Shape;508;p31"/>
              <p:cNvSpPr/>
              <p:nvPr/>
            </p:nvSpPr>
            <p:spPr>
              <a:xfrm>
                <a:off x="3114675" y="1771650"/>
                <a:ext cx="5915025" cy="78105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31"/>
              <p:cNvSpPr/>
              <p:nvPr/>
            </p:nvSpPr>
            <p:spPr>
              <a:xfrm>
                <a:off x="3114675" y="2400300"/>
                <a:ext cx="323850" cy="27717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31"/>
              <p:cNvSpPr/>
              <p:nvPr/>
            </p:nvSpPr>
            <p:spPr>
              <a:xfrm>
                <a:off x="8791575" y="2409825"/>
                <a:ext cx="171450" cy="28098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31"/>
              <p:cNvSpPr/>
              <p:nvPr/>
            </p:nvSpPr>
            <p:spPr>
              <a:xfrm>
                <a:off x="3138487" y="4799710"/>
                <a:ext cx="5915025" cy="569926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12" name="Google Shape;512;p31"/>
          <p:cNvSpPr/>
          <p:nvPr/>
        </p:nvSpPr>
        <p:spPr>
          <a:xfrm>
            <a:off x="486834" y="733585"/>
            <a:ext cx="580703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Measures of Central Tendency</a:t>
            </a:r>
            <a:endParaRPr/>
          </a:p>
        </p:txBody>
      </p:sp>
      <p:sp>
        <p:nvSpPr>
          <p:cNvPr id="513" name="Google Shape;513;p31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8" name="Google Shape;518;p32"/>
          <p:cNvGrpSpPr/>
          <p:nvPr/>
        </p:nvGrpSpPr>
        <p:grpSpPr>
          <a:xfrm>
            <a:off x="1104901" y="286663"/>
            <a:ext cx="10751320" cy="6466562"/>
            <a:chOff x="2797623" y="1771650"/>
            <a:chExt cx="6255889" cy="3762709"/>
          </a:xfrm>
        </p:grpSpPr>
        <p:grpSp>
          <p:nvGrpSpPr>
            <p:cNvPr id="519" name="Google Shape;519;p32"/>
            <p:cNvGrpSpPr/>
            <p:nvPr/>
          </p:nvGrpSpPr>
          <p:grpSpPr>
            <a:xfrm>
              <a:off x="3114675" y="1771650"/>
              <a:ext cx="5938837" cy="3762709"/>
              <a:chOff x="3114675" y="1771650"/>
              <a:chExt cx="5938837" cy="3762709"/>
            </a:xfrm>
          </p:grpSpPr>
          <p:pic>
            <p:nvPicPr>
              <p:cNvPr id="520" name="Google Shape;520;p32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3230245" y="1817052"/>
                <a:ext cx="5731510" cy="322389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21" name="Google Shape;521;p32"/>
              <p:cNvGrpSpPr/>
              <p:nvPr/>
            </p:nvGrpSpPr>
            <p:grpSpPr>
              <a:xfrm>
                <a:off x="3114675" y="1771650"/>
                <a:ext cx="5938837" cy="3762709"/>
                <a:chOff x="3114675" y="1771650"/>
                <a:chExt cx="5938837" cy="3762709"/>
              </a:xfrm>
            </p:grpSpPr>
            <p:sp>
              <p:nvSpPr>
                <p:cNvPr id="522" name="Google Shape;522;p32"/>
                <p:cNvSpPr/>
                <p:nvPr/>
              </p:nvSpPr>
              <p:spPr>
                <a:xfrm>
                  <a:off x="3114675" y="1771650"/>
                  <a:ext cx="5915025" cy="7810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3" name="Google Shape;523;p32"/>
                <p:cNvSpPr/>
                <p:nvPr/>
              </p:nvSpPr>
              <p:spPr>
                <a:xfrm>
                  <a:off x="3114675" y="2400300"/>
                  <a:ext cx="323850" cy="27717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4" name="Google Shape;524;p32"/>
                <p:cNvSpPr/>
                <p:nvPr/>
              </p:nvSpPr>
              <p:spPr>
                <a:xfrm>
                  <a:off x="8791575" y="2409825"/>
                  <a:ext cx="171450" cy="2809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5" name="Google Shape;525;p32"/>
                <p:cNvSpPr/>
                <p:nvPr/>
              </p:nvSpPr>
              <p:spPr>
                <a:xfrm>
                  <a:off x="3138487" y="4819650"/>
                  <a:ext cx="5915025" cy="714709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526" name="Google Shape;526;p32"/>
            <p:cNvSpPr/>
            <p:nvPr/>
          </p:nvSpPr>
          <p:spPr>
            <a:xfrm>
              <a:off x="2797623" y="4710410"/>
              <a:ext cx="2501006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28 kg</a:t>
              </a:r>
              <a:endParaRPr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3673923" y="4758035"/>
              <a:ext cx="2501006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32 kg </a:t>
              </a:r>
              <a:endParaRPr/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4616898" y="4796135"/>
              <a:ext cx="2501006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40 kg</a:t>
              </a:r>
              <a:endParaRPr/>
            </a:p>
          </p:txBody>
        </p:sp>
      </p:grpSp>
      <p:sp>
        <p:nvSpPr>
          <p:cNvPr id="529" name="Google Shape;529;p32"/>
          <p:cNvSpPr/>
          <p:nvPr/>
        </p:nvSpPr>
        <p:spPr>
          <a:xfrm>
            <a:off x="525612" y="733585"/>
            <a:ext cx="187159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Mean</a:t>
            </a:r>
            <a:endParaRPr dirty="0"/>
          </a:p>
        </p:txBody>
      </p:sp>
      <p:sp>
        <p:nvSpPr>
          <p:cNvPr id="530" name="Google Shape;530;p32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5" name="Google Shape;535;p33"/>
          <p:cNvGrpSpPr/>
          <p:nvPr/>
        </p:nvGrpSpPr>
        <p:grpSpPr>
          <a:xfrm>
            <a:off x="629419" y="543376"/>
            <a:ext cx="10933162" cy="6260046"/>
            <a:chOff x="3114675" y="1771650"/>
            <a:chExt cx="5938837" cy="3400425"/>
          </a:xfrm>
        </p:grpSpPr>
        <p:pic>
          <p:nvPicPr>
            <p:cNvPr id="536" name="Google Shape;536;p3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0245" y="1817052"/>
              <a:ext cx="5731510" cy="322389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37" name="Google Shape;537;p33"/>
            <p:cNvGrpSpPr/>
            <p:nvPr/>
          </p:nvGrpSpPr>
          <p:grpSpPr>
            <a:xfrm>
              <a:off x="3114675" y="1771650"/>
              <a:ext cx="5938837" cy="3400425"/>
              <a:chOff x="3114675" y="1771650"/>
              <a:chExt cx="5938837" cy="3400425"/>
            </a:xfrm>
          </p:grpSpPr>
          <p:sp>
            <p:nvSpPr>
              <p:cNvPr id="538" name="Google Shape;538;p33"/>
              <p:cNvSpPr/>
              <p:nvPr/>
            </p:nvSpPr>
            <p:spPr>
              <a:xfrm>
                <a:off x="3114675" y="1771650"/>
                <a:ext cx="5915025" cy="78105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33"/>
              <p:cNvSpPr/>
              <p:nvPr/>
            </p:nvSpPr>
            <p:spPr>
              <a:xfrm>
                <a:off x="3114675" y="2400300"/>
                <a:ext cx="323850" cy="27717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33"/>
              <p:cNvSpPr/>
              <p:nvPr/>
            </p:nvSpPr>
            <p:spPr>
              <a:xfrm>
                <a:off x="8791575" y="2409825"/>
                <a:ext cx="171450" cy="2688418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33"/>
              <p:cNvSpPr/>
              <p:nvPr/>
            </p:nvSpPr>
            <p:spPr>
              <a:xfrm>
                <a:off x="3138487" y="4886325"/>
                <a:ext cx="5915025" cy="242961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33"/>
          <p:cNvSpPr/>
          <p:nvPr/>
        </p:nvSpPr>
        <p:spPr>
          <a:xfrm>
            <a:off x="506562" y="733585"/>
            <a:ext cx="165587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Mean</a:t>
            </a:r>
            <a:endParaRPr dirty="0"/>
          </a:p>
        </p:txBody>
      </p:sp>
      <p:sp>
        <p:nvSpPr>
          <p:cNvPr id="543" name="Google Shape;543;p33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8;g1b9d8a6047a_0_24">
            <a:extLst>
              <a:ext uri="{FF2B5EF4-FFF2-40B4-BE49-F238E27FC236}">
                <a16:creationId xmlns:a16="http://schemas.microsoft.com/office/drawing/2014/main" id="{E4B98333-290A-BC18-1074-1090E951D05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425" y="87750"/>
            <a:ext cx="11990074" cy="67201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4492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8" name="Google Shape;548;p34"/>
          <p:cNvGrpSpPr/>
          <p:nvPr/>
        </p:nvGrpSpPr>
        <p:grpSpPr>
          <a:xfrm>
            <a:off x="809626" y="500029"/>
            <a:ext cx="10868558" cy="6310214"/>
            <a:chOff x="3114675" y="1771650"/>
            <a:chExt cx="5938837" cy="3448050"/>
          </a:xfrm>
        </p:grpSpPr>
        <p:pic>
          <p:nvPicPr>
            <p:cNvPr id="549" name="Google Shape;549;p3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0245" y="1817052"/>
              <a:ext cx="5731510" cy="322389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50" name="Google Shape;550;p34"/>
            <p:cNvGrpSpPr/>
            <p:nvPr/>
          </p:nvGrpSpPr>
          <p:grpSpPr>
            <a:xfrm>
              <a:off x="3114675" y="1771650"/>
              <a:ext cx="5938837" cy="3448050"/>
              <a:chOff x="3114675" y="1771650"/>
              <a:chExt cx="5938837" cy="3448050"/>
            </a:xfrm>
          </p:grpSpPr>
          <p:sp>
            <p:nvSpPr>
              <p:cNvPr id="551" name="Google Shape;551;p34"/>
              <p:cNvSpPr/>
              <p:nvPr/>
            </p:nvSpPr>
            <p:spPr>
              <a:xfrm>
                <a:off x="3114675" y="1771650"/>
                <a:ext cx="5915025" cy="78105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p34"/>
              <p:cNvSpPr/>
              <p:nvPr/>
            </p:nvSpPr>
            <p:spPr>
              <a:xfrm>
                <a:off x="3114675" y="2400300"/>
                <a:ext cx="323850" cy="27717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34"/>
              <p:cNvSpPr/>
              <p:nvPr/>
            </p:nvSpPr>
            <p:spPr>
              <a:xfrm>
                <a:off x="8791575" y="2409825"/>
                <a:ext cx="171450" cy="28098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34"/>
              <p:cNvSpPr/>
              <p:nvPr/>
            </p:nvSpPr>
            <p:spPr>
              <a:xfrm>
                <a:off x="3138487" y="4886325"/>
                <a:ext cx="5915025" cy="29181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5" name="Google Shape;555;p34"/>
          <p:cNvSpPr/>
          <p:nvPr/>
        </p:nvSpPr>
        <p:spPr>
          <a:xfrm>
            <a:off x="474088" y="733585"/>
            <a:ext cx="7854365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Mean affected by extreme values</a:t>
            </a:r>
            <a:endParaRPr dirty="0"/>
          </a:p>
        </p:txBody>
      </p:sp>
      <p:sp>
        <p:nvSpPr>
          <p:cNvPr id="556" name="Google Shape;556;p34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35"/>
          <p:cNvGrpSpPr/>
          <p:nvPr/>
        </p:nvGrpSpPr>
        <p:grpSpPr>
          <a:xfrm>
            <a:off x="661719" y="166653"/>
            <a:ext cx="10868562" cy="6500847"/>
            <a:chOff x="3114675" y="1771650"/>
            <a:chExt cx="5938837" cy="3552215"/>
          </a:xfrm>
        </p:grpSpPr>
        <p:pic>
          <p:nvPicPr>
            <p:cNvPr id="562" name="Google Shape;562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0245" y="1817052"/>
              <a:ext cx="5731510" cy="322389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63" name="Google Shape;563;p35"/>
            <p:cNvGrpSpPr/>
            <p:nvPr/>
          </p:nvGrpSpPr>
          <p:grpSpPr>
            <a:xfrm>
              <a:off x="3114675" y="1771650"/>
              <a:ext cx="5938837" cy="3552215"/>
              <a:chOff x="3114675" y="1771650"/>
              <a:chExt cx="5938837" cy="3552215"/>
            </a:xfrm>
          </p:grpSpPr>
          <p:sp>
            <p:nvSpPr>
              <p:cNvPr id="564" name="Google Shape;564;p35"/>
              <p:cNvSpPr/>
              <p:nvPr/>
            </p:nvSpPr>
            <p:spPr>
              <a:xfrm>
                <a:off x="3114675" y="1771650"/>
                <a:ext cx="5915025" cy="78105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35"/>
              <p:cNvSpPr/>
              <p:nvPr/>
            </p:nvSpPr>
            <p:spPr>
              <a:xfrm>
                <a:off x="3114675" y="2400300"/>
                <a:ext cx="323850" cy="27717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35"/>
              <p:cNvSpPr/>
              <p:nvPr/>
            </p:nvSpPr>
            <p:spPr>
              <a:xfrm>
                <a:off x="8791575" y="2409825"/>
                <a:ext cx="171450" cy="28098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35"/>
              <p:cNvSpPr/>
              <p:nvPr/>
            </p:nvSpPr>
            <p:spPr>
              <a:xfrm>
                <a:off x="3138487" y="4933949"/>
                <a:ext cx="5915025" cy="389916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68" name="Google Shape;568;p35"/>
          <p:cNvSpPr/>
          <p:nvPr/>
        </p:nvSpPr>
        <p:spPr>
          <a:xfrm>
            <a:off x="516108" y="733585"/>
            <a:ext cx="193053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Median</a:t>
            </a:r>
            <a:endParaRPr dirty="0"/>
          </a:p>
        </p:txBody>
      </p:sp>
      <p:sp>
        <p:nvSpPr>
          <p:cNvPr id="569" name="Google Shape;569;p35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4" name="Google Shape;574;p36"/>
          <p:cNvGrpSpPr/>
          <p:nvPr/>
        </p:nvGrpSpPr>
        <p:grpSpPr>
          <a:xfrm>
            <a:off x="474457" y="616299"/>
            <a:ext cx="11243086" cy="6241702"/>
            <a:chOff x="3114675" y="1771650"/>
            <a:chExt cx="5938837" cy="3297000"/>
          </a:xfrm>
        </p:grpSpPr>
        <p:pic>
          <p:nvPicPr>
            <p:cNvPr id="575" name="Google Shape;575;p3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0245" y="1817052"/>
              <a:ext cx="5731510" cy="322389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76" name="Google Shape;576;p36"/>
            <p:cNvGrpSpPr/>
            <p:nvPr/>
          </p:nvGrpSpPr>
          <p:grpSpPr>
            <a:xfrm>
              <a:off x="3114675" y="1771650"/>
              <a:ext cx="5938837" cy="3297000"/>
              <a:chOff x="3114675" y="1771650"/>
              <a:chExt cx="5938837" cy="3297000"/>
            </a:xfrm>
          </p:grpSpPr>
          <p:sp>
            <p:nvSpPr>
              <p:cNvPr id="577" name="Google Shape;577;p36"/>
              <p:cNvSpPr/>
              <p:nvPr/>
            </p:nvSpPr>
            <p:spPr>
              <a:xfrm>
                <a:off x="3114675" y="1771650"/>
                <a:ext cx="5915025" cy="78105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36"/>
              <p:cNvSpPr/>
              <p:nvPr/>
            </p:nvSpPr>
            <p:spPr>
              <a:xfrm>
                <a:off x="3114675" y="2400300"/>
                <a:ext cx="323850" cy="2577786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36"/>
              <p:cNvSpPr/>
              <p:nvPr/>
            </p:nvSpPr>
            <p:spPr>
              <a:xfrm>
                <a:off x="8791575" y="2409825"/>
                <a:ext cx="171450" cy="265882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p36"/>
              <p:cNvSpPr/>
              <p:nvPr/>
            </p:nvSpPr>
            <p:spPr>
              <a:xfrm>
                <a:off x="3138487" y="4886325"/>
                <a:ext cx="5915025" cy="18232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81" name="Google Shape;581;p36"/>
          <p:cNvSpPr/>
          <p:nvPr/>
        </p:nvSpPr>
        <p:spPr>
          <a:xfrm>
            <a:off x="498905" y="733585"/>
            <a:ext cx="1668085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Median </a:t>
            </a:r>
            <a:endParaRPr/>
          </a:p>
        </p:txBody>
      </p:sp>
      <p:sp>
        <p:nvSpPr>
          <p:cNvPr id="582" name="Google Shape;582;p36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9D63D3B-95E5-73B5-2C9E-9EF88E6622F6}"/>
                  </a:ext>
                </a:extLst>
              </p14:cNvPr>
              <p14:cNvContentPartPr/>
              <p14:nvPr/>
            </p14:nvContentPartPr>
            <p14:xfrm>
              <a:off x="3237363" y="484521"/>
              <a:ext cx="25920" cy="28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9D63D3B-95E5-73B5-2C9E-9EF88E6622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21883" y="469401"/>
                <a:ext cx="565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40" name="Ink 539">
                <a:extLst>
                  <a:ext uri="{FF2B5EF4-FFF2-40B4-BE49-F238E27FC236}">
                    <a16:creationId xmlns:a16="http://schemas.microsoft.com/office/drawing/2014/main" id="{FA3E4F79-FA1D-9D54-1136-6E92F5D327A3}"/>
                  </a:ext>
                </a:extLst>
              </p14:cNvPr>
              <p14:cNvContentPartPr/>
              <p14:nvPr/>
            </p14:nvContentPartPr>
            <p14:xfrm>
              <a:off x="9802323" y="3938001"/>
              <a:ext cx="360" cy="360"/>
            </p14:xfrm>
          </p:contentPart>
        </mc:Choice>
        <mc:Fallback xmlns="">
          <p:pic>
            <p:nvPicPr>
              <p:cNvPr id="540" name="Ink 539">
                <a:extLst>
                  <a:ext uri="{FF2B5EF4-FFF2-40B4-BE49-F238E27FC236}">
                    <a16:creationId xmlns:a16="http://schemas.microsoft.com/office/drawing/2014/main" id="{FA3E4F79-FA1D-9D54-1136-6E92F5D327A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94763" y="3930441"/>
                <a:ext cx="15480" cy="1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562" name="Group 561">
            <a:extLst>
              <a:ext uri="{FF2B5EF4-FFF2-40B4-BE49-F238E27FC236}">
                <a16:creationId xmlns:a16="http://schemas.microsoft.com/office/drawing/2014/main" id="{B4DAEB60-6812-5D94-FBD0-5DF7AA7C3417}"/>
              </a:ext>
            </a:extLst>
          </p:cNvPr>
          <p:cNvGrpSpPr/>
          <p:nvPr/>
        </p:nvGrpSpPr>
        <p:grpSpPr>
          <a:xfrm>
            <a:off x="8886843" y="1112001"/>
            <a:ext cx="700200" cy="725040"/>
            <a:chOff x="8886843" y="1112001"/>
            <a:chExt cx="700200" cy="72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22F15CFF-DB36-24CE-08C4-883A0DE9E21C}"/>
                    </a:ext>
                  </a:extLst>
                </p14:cNvPr>
                <p14:cNvContentPartPr/>
                <p14:nvPr/>
              </p14:nvContentPartPr>
              <p14:xfrm>
                <a:off x="9582003" y="1835601"/>
                <a:ext cx="5040" cy="144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22F15CFF-DB36-24CE-08C4-883A0DE9E21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574443" y="1828041"/>
                  <a:ext cx="2016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D6F8661-4C1D-8D35-6DB7-651CECAA4E09}"/>
                    </a:ext>
                  </a:extLst>
                </p14:cNvPr>
                <p14:cNvContentPartPr/>
                <p14:nvPr/>
              </p14:nvContentPartPr>
              <p14:xfrm>
                <a:off x="8886843" y="1112001"/>
                <a:ext cx="360" cy="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D6F8661-4C1D-8D35-6DB7-651CECAA4E0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79283" y="1104441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" name="Google Shape;587;p37"/>
          <p:cNvGrpSpPr/>
          <p:nvPr/>
        </p:nvGrpSpPr>
        <p:grpSpPr>
          <a:xfrm>
            <a:off x="571501" y="54753"/>
            <a:ext cx="10868558" cy="6612748"/>
            <a:chOff x="3114675" y="1771650"/>
            <a:chExt cx="5938837" cy="3613362"/>
          </a:xfrm>
        </p:grpSpPr>
        <p:pic>
          <p:nvPicPr>
            <p:cNvPr id="588" name="Google Shape;588;p3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0245" y="1817052"/>
              <a:ext cx="5731510" cy="322389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89" name="Google Shape;589;p37"/>
            <p:cNvGrpSpPr/>
            <p:nvPr/>
          </p:nvGrpSpPr>
          <p:grpSpPr>
            <a:xfrm>
              <a:off x="3114675" y="1771650"/>
              <a:ext cx="5938837" cy="3613362"/>
              <a:chOff x="3114675" y="1771650"/>
              <a:chExt cx="5938837" cy="3613362"/>
            </a:xfrm>
          </p:grpSpPr>
          <p:sp>
            <p:nvSpPr>
              <p:cNvPr id="590" name="Google Shape;590;p37"/>
              <p:cNvSpPr/>
              <p:nvPr/>
            </p:nvSpPr>
            <p:spPr>
              <a:xfrm>
                <a:off x="3114675" y="1771650"/>
                <a:ext cx="5915025" cy="78105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3114675" y="2400300"/>
                <a:ext cx="323850" cy="27717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8791575" y="2409825"/>
                <a:ext cx="171450" cy="28098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3138487" y="4962525"/>
                <a:ext cx="5915025" cy="422487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94" name="Google Shape;594;p37"/>
          <p:cNvSpPr/>
          <p:nvPr/>
        </p:nvSpPr>
        <p:spPr>
          <a:xfrm>
            <a:off x="497838" y="733585"/>
            <a:ext cx="123206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Mode</a:t>
            </a:r>
            <a:endParaRPr/>
          </a:p>
        </p:txBody>
      </p:sp>
      <p:sp>
        <p:nvSpPr>
          <p:cNvPr id="595" name="Google Shape;595;p37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  <p:grpSp>
        <p:nvGrpSpPr>
          <p:cNvPr id="596" name="Google Shape;596;p37"/>
          <p:cNvGrpSpPr/>
          <p:nvPr/>
        </p:nvGrpSpPr>
        <p:grpSpPr>
          <a:xfrm>
            <a:off x="4748212" y="5476875"/>
            <a:ext cx="2695575" cy="628650"/>
            <a:chOff x="4748212" y="5238750"/>
            <a:chExt cx="2695575" cy="628650"/>
          </a:xfrm>
        </p:grpSpPr>
        <p:sp>
          <p:nvSpPr>
            <p:cNvPr id="597" name="Google Shape;597;p37"/>
            <p:cNvSpPr/>
            <p:nvPr/>
          </p:nvSpPr>
          <p:spPr>
            <a:xfrm>
              <a:off x="4748212" y="5238750"/>
              <a:ext cx="2695575" cy="628650"/>
            </a:xfrm>
            <a:prstGeom prst="rect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37"/>
            <p:cNvSpPr/>
            <p:nvPr/>
          </p:nvSpPr>
          <p:spPr>
            <a:xfrm>
              <a:off x="5159034" y="5262860"/>
              <a:ext cx="2007281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Mode=32 kg</a:t>
              </a:r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3" name="Google Shape;603;p38"/>
          <p:cNvGrpSpPr/>
          <p:nvPr/>
        </p:nvGrpSpPr>
        <p:grpSpPr>
          <a:xfrm>
            <a:off x="695325" y="233329"/>
            <a:ext cx="10801349" cy="6434172"/>
            <a:chOff x="3114675" y="1771650"/>
            <a:chExt cx="5938837" cy="3537660"/>
          </a:xfrm>
        </p:grpSpPr>
        <p:pic>
          <p:nvPicPr>
            <p:cNvPr id="604" name="Google Shape;604;p3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0245" y="1817052"/>
              <a:ext cx="5731510" cy="322389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05" name="Google Shape;605;p38"/>
            <p:cNvGrpSpPr/>
            <p:nvPr/>
          </p:nvGrpSpPr>
          <p:grpSpPr>
            <a:xfrm>
              <a:off x="3114675" y="1771650"/>
              <a:ext cx="5938837" cy="3537660"/>
              <a:chOff x="3114675" y="1771650"/>
              <a:chExt cx="5938837" cy="3537660"/>
            </a:xfrm>
          </p:grpSpPr>
          <p:sp>
            <p:nvSpPr>
              <p:cNvPr id="606" name="Google Shape;606;p38"/>
              <p:cNvSpPr/>
              <p:nvPr/>
            </p:nvSpPr>
            <p:spPr>
              <a:xfrm>
                <a:off x="3114675" y="1771650"/>
                <a:ext cx="5915025" cy="78105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7" name="Google Shape;607;p38"/>
              <p:cNvSpPr/>
              <p:nvPr/>
            </p:nvSpPr>
            <p:spPr>
              <a:xfrm>
                <a:off x="3114675" y="2400300"/>
                <a:ext cx="323850" cy="27717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38"/>
              <p:cNvSpPr/>
              <p:nvPr/>
            </p:nvSpPr>
            <p:spPr>
              <a:xfrm>
                <a:off x="8791575" y="2409825"/>
                <a:ext cx="171450" cy="28098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38"/>
              <p:cNvSpPr/>
              <p:nvPr/>
            </p:nvSpPr>
            <p:spPr>
              <a:xfrm>
                <a:off x="3138487" y="4943475"/>
                <a:ext cx="5915025" cy="36583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10" name="Google Shape;610;p38"/>
          <p:cNvSpPr/>
          <p:nvPr/>
        </p:nvSpPr>
        <p:spPr>
          <a:xfrm>
            <a:off x="497838" y="733585"/>
            <a:ext cx="1924086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Mode</a:t>
            </a:r>
            <a:endParaRPr dirty="0"/>
          </a:p>
        </p:txBody>
      </p:sp>
      <p:sp>
        <p:nvSpPr>
          <p:cNvPr id="611" name="Google Shape;611;p38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" name="Google Shape;616;p39"/>
          <p:cNvGrpSpPr/>
          <p:nvPr/>
        </p:nvGrpSpPr>
        <p:grpSpPr>
          <a:xfrm>
            <a:off x="419101" y="452403"/>
            <a:ext cx="10868562" cy="6319872"/>
            <a:chOff x="3114675" y="1771650"/>
            <a:chExt cx="5938837" cy="3453326"/>
          </a:xfrm>
        </p:grpSpPr>
        <p:pic>
          <p:nvPicPr>
            <p:cNvPr id="617" name="Google Shape;617;p3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0245" y="1817052"/>
              <a:ext cx="5731510" cy="322389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18" name="Google Shape;618;p39"/>
            <p:cNvGrpSpPr/>
            <p:nvPr/>
          </p:nvGrpSpPr>
          <p:grpSpPr>
            <a:xfrm>
              <a:off x="3114675" y="1771650"/>
              <a:ext cx="5938837" cy="3453326"/>
              <a:chOff x="3114675" y="1771650"/>
              <a:chExt cx="5938837" cy="3453326"/>
            </a:xfrm>
          </p:grpSpPr>
          <p:sp>
            <p:nvSpPr>
              <p:cNvPr id="619" name="Google Shape;619;p39"/>
              <p:cNvSpPr/>
              <p:nvPr/>
            </p:nvSpPr>
            <p:spPr>
              <a:xfrm>
                <a:off x="3114675" y="1771650"/>
                <a:ext cx="5915025" cy="78105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39"/>
              <p:cNvSpPr/>
              <p:nvPr/>
            </p:nvSpPr>
            <p:spPr>
              <a:xfrm>
                <a:off x="3114675" y="2400300"/>
                <a:ext cx="323850" cy="27717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39"/>
              <p:cNvSpPr/>
              <p:nvPr/>
            </p:nvSpPr>
            <p:spPr>
              <a:xfrm>
                <a:off x="8791575" y="2409825"/>
                <a:ext cx="171450" cy="28098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p39"/>
              <p:cNvSpPr/>
              <p:nvPr/>
            </p:nvSpPr>
            <p:spPr>
              <a:xfrm>
                <a:off x="3138487" y="4933949"/>
                <a:ext cx="5915025" cy="291027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23" name="Google Shape;623;p39"/>
          <p:cNvSpPr/>
          <p:nvPr/>
        </p:nvSpPr>
        <p:spPr>
          <a:xfrm>
            <a:off x="444911" y="733585"/>
            <a:ext cx="9774127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Practical uses of Measures of central tendencies</a:t>
            </a:r>
            <a:endParaRPr dirty="0"/>
          </a:p>
        </p:txBody>
      </p:sp>
      <p:sp>
        <p:nvSpPr>
          <p:cNvPr id="624" name="Google Shape;624;p39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  <p:grpSp>
        <p:nvGrpSpPr>
          <p:cNvPr id="625" name="Google Shape;625;p39"/>
          <p:cNvGrpSpPr/>
          <p:nvPr/>
        </p:nvGrpSpPr>
        <p:grpSpPr>
          <a:xfrm>
            <a:off x="3387045" y="3676072"/>
            <a:ext cx="2074349" cy="1089891"/>
            <a:chOff x="3156136" y="2660073"/>
            <a:chExt cx="2074349" cy="1016000"/>
          </a:xfrm>
        </p:grpSpPr>
        <p:sp>
          <p:nvSpPr>
            <p:cNvPr id="626" name="Google Shape;626;p39"/>
            <p:cNvSpPr/>
            <p:nvPr/>
          </p:nvSpPr>
          <p:spPr>
            <a:xfrm>
              <a:off x="3158837" y="2660073"/>
              <a:ext cx="2059709" cy="10160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3156136" y="2884208"/>
              <a:ext cx="2074349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Measures of Central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Tendency</a:t>
              </a:r>
              <a:endPara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8" name="Google Shape;628;p39"/>
          <p:cNvGrpSpPr/>
          <p:nvPr/>
        </p:nvGrpSpPr>
        <p:grpSpPr>
          <a:xfrm>
            <a:off x="6160655" y="1865744"/>
            <a:ext cx="2382056" cy="1136074"/>
            <a:chOff x="1237673" y="1671781"/>
            <a:chExt cx="2382056" cy="1136074"/>
          </a:xfrm>
        </p:grpSpPr>
        <p:sp>
          <p:nvSpPr>
            <p:cNvPr id="629" name="Google Shape;629;p39"/>
            <p:cNvSpPr/>
            <p:nvPr/>
          </p:nvSpPr>
          <p:spPr>
            <a:xfrm>
              <a:off x="1237673" y="1671781"/>
              <a:ext cx="2346036" cy="1136074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1284794" y="1815236"/>
              <a:ext cx="2334935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Understand data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Spread around the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Centre in Data Analysis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1" name="Google Shape;631;p39"/>
          <p:cNvGrpSpPr/>
          <p:nvPr/>
        </p:nvGrpSpPr>
        <p:grpSpPr>
          <a:xfrm>
            <a:off x="6203384" y="3126508"/>
            <a:ext cx="2331015" cy="1048327"/>
            <a:chOff x="347530" y="3108036"/>
            <a:chExt cx="2331015" cy="1016000"/>
          </a:xfrm>
        </p:grpSpPr>
        <p:sp>
          <p:nvSpPr>
            <p:cNvPr id="632" name="Google Shape;632;p39"/>
            <p:cNvSpPr/>
            <p:nvPr/>
          </p:nvSpPr>
          <p:spPr>
            <a:xfrm>
              <a:off x="355601" y="3108036"/>
              <a:ext cx="2322944" cy="10160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347530" y="3242254"/>
              <a:ext cx="2316019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Replace missing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Values in Data Analysis</a:t>
              </a:r>
              <a:endParaRPr/>
            </a:p>
          </p:txBody>
        </p:sp>
      </p:grpSp>
      <p:grpSp>
        <p:nvGrpSpPr>
          <p:cNvPr id="634" name="Google Shape;634;p39"/>
          <p:cNvGrpSpPr/>
          <p:nvPr/>
        </p:nvGrpSpPr>
        <p:grpSpPr>
          <a:xfrm>
            <a:off x="6206836" y="4221018"/>
            <a:ext cx="2346037" cy="1191491"/>
            <a:chOff x="526473" y="3158836"/>
            <a:chExt cx="2059709" cy="1286164"/>
          </a:xfrm>
        </p:grpSpPr>
        <p:sp>
          <p:nvSpPr>
            <p:cNvPr id="635" name="Google Shape;635;p39"/>
            <p:cNvSpPr/>
            <p:nvPr/>
          </p:nvSpPr>
          <p:spPr>
            <a:xfrm>
              <a:off x="526473" y="3158836"/>
              <a:ext cx="2059709" cy="1286164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564117" y="3198488"/>
              <a:ext cx="1984454" cy="12003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Showcase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Performance of 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Players across their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career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7" name="Google Shape;637;p39"/>
          <p:cNvGrpSpPr/>
          <p:nvPr/>
        </p:nvGrpSpPr>
        <p:grpSpPr>
          <a:xfrm>
            <a:off x="6188119" y="5500253"/>
            <a:ext cx="2373990" cy="1016000"/>
            <a:chOff x="1754665" y="4955308"/>
            <a:chExt cx="2092280" cy="1016000"/>
          </a:xfrm>
        </p:grpSpPr>
        <p:sp>
          <p:nvSpPr>
            <p:cNvPr id="638" name="Google Shape;638;p39"/>
            <p:cNvSpPr/>
            <p:nvPr/>
          </p:nvSpPr>
          <p:spPr>
            <a:xfrm>
              <a:off x="1787236" y="4955308"/>
              <a:ext cx="2059709" cy="10160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1754665" y="5186162"/>
              <a:ext cx="2069477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Study Salary Spread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Across the company</a:t>
              </a:r>
              <a:endParaRPr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4" name="Google Shape;644;p40"/>
          <p:cNvGrpSpPr/>
          <p:nvPr/>
        </p:nvGrpSpPr>
        <p:grpSpPr>
          <a:xfrm>
            <a:off x="1104900" y="459704"/>
            <a:ext cx="10247574" cy="6179220"/>
            <a:chOff x="3114675" y="1771649"/>
            <a:chExt cx="5938837" cy="3581080"/>
          </a:xfrm>
        </p:grpSpPr>
        <p:pic>
          <p:nvPicPr>
            <p:cNvPr id="645" name="Google Shape;645;p4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0245" y="1817052"/>
              <a:ext cx="5731510" cy="322389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46" name="Google Shape;646;p40"/>
            <p:cNvGrpSpPr/>
            <p:nvPr/>
          </p:nvGrpSpPr>
          <p:grpSpPr>
            <a:xfrm>
              <a:off x="3114675" y="1771649"/>
              <a:ext cx="5938837" cy="3581080"/>
              <a:chOff x="3114675" y="1771649"/>
              <a:chExt cx="5938837" cy="3581080"/>
            </a:xfrm>
          </p:grpSpPr>
          <p:sp>
            <p:nvSpPr>
              <p:cNvPr id="647" name="Google Shape;647;p40"/>
              <p:cNvSpPr/>
              <p:nvPr/>
            </p:nvSpPr>
            <p:spPr>
              <a:xfrm>
                <a:off x="3114675" y="1771649"/>
                <a:ext cx="5915025" cy="85416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8" name="Google Shape;648;p40"/>
              <p:cNvSpPr/>
              <p:nvPr/>
            </p:nvSpPr>
            <p:spPr>
              <a:xfrm>
                <a:off x="3114675" y="2400300"/>
                <a:ext cx="323850" cy="27717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9" name="Google Shape;649;p40"/>
              <p:cNvSpPr/>
              <p:nvPr/>
            </p:nvSpPr>
            <p:spPr>
              <a:xfrm>
                <a:off x="8791575" y="2409825"/>
                <a:ext cx="171450" cy="28098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40"/>
              <p:cNvSpPr/>
              <p:nvPr/>
            </p:nvSpPr>
            <p:spPr>
              <a:xfrm>
                <a:off x="3138487" y="4933949"/>
                <a:ext cx="5915025" cy="41878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51" name="Google Shape;651;p40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CF2633-1673-D244-9F97-431B39824638}"/>
              </a:ext>
            </a:extLst>
          </p:cNvPr>
          <p:cNvSpPr txBox="1"/>
          <p:nvPr/>
        </p:nvSpPr>
        <p:spPr>
          <a:xfrm>
            <a:off x="1000898" y="889686"/>
            <a:ext cx="586570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What is the mean of the following numbers: 1,1,1,2,4,5,5,5,7,8,12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Mean gives distorted picture of the data due to the presence of :</a:t>
            </a:r>
          </a:p>
          <a:p>
            <a:r>
              <a:rPr lang="en-US" dirty="0"/>
              <a:t>	a) missing value b)low value c)High Value d) Extreme Value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3. Is it possible to have no mode of the data?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9607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6" name="Google Shape;656;p41"/>
          <p:cNvGrpSpPr/>
          <p:nvPr/>
        </p:nvGrpSpPr>
        <p:grpSpPr>
          <a:xfrm>
            <a:off x="981076" y="777918"/>
            <a:ext cx="10430410" cy="6055828"/>
            <a:chOff x="3114675" y="1771650"/>
            <a:chExt cx="5938837" cy="3448050"/>
          </a:xfrm>
        </p:grpSpPr>
        <p:pic>
          <p:nvPicPr>
            <p:cNvPr id="657" name="Google Shape;657;p4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0245" y="1817052"/>
              <a:ext cx="5731510" cy="322389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58" name="Google Shape;658;p41"/>
            <p:cNvGrpSpPr/>
            <p:nvPr/>
          </p:nvGrpSpPr>
          <p:grpSpPr>
            <a:xfrm>
              <a:off x="3114675" y="1771650"/>
              <a:ext cx="5938837" cy="3448050"/>
              <a:chOff x="3114675" y="1771650"/>
              <a:chExt cx="5938837" cy="3448050"/>
            </a:xfrm>
          </p:grpSpPr>
          <p:sp>
            <p:nvSpPr>
              <p:cNvPr id="659" name="Google Shape;659;p41"/>
              <p:cNvSpPr/>
              <p:nvPr/>
            </p:nvSpPr>
            <p:spPr>
              <a:xfrm>
                <a:off x="3114675" y="1771650"/>
                <a:ext cx="5915025" cy="78105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" name="Google Shape;660;p41"/>
              <p:cNvSpPr/>
              <p:nvPr/>
            </p:nvSpPr>
            <p:spPr>
              <a:xfrm>
                <a:off x="3114675" y="2400300"/>
                <a:ext cx="323850" cy="27717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1" name="Google Shape;661;p41"/>
              <p:cNvSpPr/>
              <p:nvPr/>
            </p:nvSpPr>
            <p:spPr>
              <a:xfrm>
                <a:off x="8791575" y="2409825"/>
                <a:ext cx="171450" cy="28098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41"/>
              <p:cNvSpPr/>
              <p:nvPr/>
            </p:nvSpPr>
            <p:spPr>
              <a:xfrm>
                <a:off x="3138487" y="4886325"/>
                <a:ext cx="5915025" cy="26583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63" name="Google Shape;663;p41"/>
          <p:cNvSpPr/>
          <p:nvPr/>
        </p:nvSpPr>
        <p:spPr>
          <a:xfrm>
            <a:off x="506982" y="733585"/>
            <a:ext cx="439864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Measures of Spread</a:t>
            </a:r>
            <a:endParaRPr dirty="0"/>
          </a:p>
        </p:txBody>
      </p:sp>
      <p:sp>
        <p:nvSpPr>
          <p:cNvPr id="664" name="Google Shape;664;p41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9" name="Google Shape;669;p42"/>
          <p:cNvGrpSpPr/>
          <p:nvPr/>
        </p:nvGrpSpPr>
        <p:grpSpPr>
          <a:xfrm>
            <a:off x="661721" y="690529"/>
            <a:ext cx="10868558" cy="6138896"/>
            <a:chOff x="3114675" y="1771650"/>
            <a:chExt cx="5938837" cy="3354438"/>
          </a:xfrm>
        </p:grpSpPr>
        <p:pic>
          <p:nvPicPr>
            <p:cNvPr id="670" name="Google Shape;670;p4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0245" y="1817052"/>
              <a:ext cx="5731510" cy="322389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71" name="Google Shape;671;p42"/>
            <p:cNvGrpSpPr/>
            <p:nvPr/>
          </p:nvGrpSpPr>
          <p:grpSpPr>
            <a:xfrm>
              <a:off x="3114675" y="1771650"/>
              <a:ext cx="5938837" cy="3354438"/>
              <a:chOff x="3114675" y="1771650"/>
              <a:chExt cx="5938837" cy="3354438"/>
            </a:xfrm>
          </p:grpSpPr>
          <p:sp>
            <p:nvSpPr>
              <p:cNvPr id="672" name="Google Shape;672;p42"/>
              <p:cNvSpPr/>
              <p:nvPr/>
            </p:nvSpPr>
            <p:spPr>
              <a:xfrm>
                <a:off x="3114675" y="1771650"/>
                <a:ext cx="5915025" cy="78105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" name="Google Shape;673;p42"/>
              <p:cNvSpPr/>
              <p:nvPr/>
            </p:nvSpPr>
            <p:spPr>
              <a:xfrm>
                <a:off x="3114675" y="2400301"/>
                <a:ext cx="323850" cy="2538418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42"/>
              <p:cNvSpPr/>
              <p:nvPr/>
            </p:nvSpPr>
            <p:spPr>
              <a:xfrm>
                <a:off x="8791575" y="2409826"/>
                <a:ext cx="171450" cy="2544508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675;p42"/>
              <p:cNvSpPr/>
              <p:nvPr/>
            </p:nvSpPr>
            <p:spPr>
              <a:xfrm>
                <a:off x="3138487" y="4886325"/>
                <a:ext cx="5915025" cy="239763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76" name="Google Shape;676;p42"/>
          <p:cNvSpPr/>
          <p:nvPr/>
        </p:nvSpPr>
        <p:spPr>
          <a:xfrm>
            <a:off x="498603" y="733585"/>
            <a:ext cx="1898608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Range</a:t>
            </a:r>
            <a:endParaRPr dirty="0"/>
          </a:p>
        </p:txBody>
      </p:sp>
      <p:sp>
        <p:nvSpPr>
          <p:cNvPr id="677" name="Google Shape;677;p42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43238A2-1C60-F987-2383-B6A1EF8B6137}"/>
              </a:ext>
            </a:extLst>
          </p:cNvPr>
          <p:cNvGrpSpPr/>
          <p:nvPr/>
        </p:nvGrpSpPr>
        <p:grpSpPr>
          <a:xfrm>
            <a:off x="7954803" y="376881"/>
            <a:ext cx="2237760" cy="686160"/>
            <a:chOff x="7954803" y="376881"/>
            <a:chExt cx="2237760" cy="68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C537173-9C35-F57F-48E7-ADC213C0ACFE}"/>
                    </a:ext>
                  </a:extLst>
                </p14:cNvPr>
                <p14:cNvContentPartPr/>
                <p14:nvPr/>
              </p14:nvContentPartPr>
              <p14:xfrm>
                <a:off x="10188603" y="376881"/>
                <a:ext cx="3960" cy="8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C537173-9C35-F57F-48E7-ADC213C0ACF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181043" y="369321"/>
                  <a:ext cx="190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F439374-DADC-8BDB-8235-E4BA3FCB8E63}"/>
                    </a:ext>
                  </a:extLst>
                </p14:cNvPr>
                <p14:cNvContentPartPr/>
                <p14:nvPr/>
              </p14:nvContentPartPr>
              <p14:xfrm>
                <a:off x="7954803" y="1056921"/>
                <a:ext cx="7200" cy="61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F439374-DADC-8BDB-8235-E4BA3FCB8E6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47603" y="1049361"/>
                  <a:ext cx="223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AA6BA4D-015C-2080-0671-4B59FBA5BE0B}"/>
                    </a:ext>
                  </a:extLst>
                </p14:cNvPr>
                <p14:cNvContentPartPr/>
                <p14:nvPr/>
              </p14:nvContentPartPr>
              <p14:xfrm>
                <a:off x="9780003" y="423681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AA6BA4D-015C-2080-0671-4B59FBA5BE0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72443" y="416121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34D9425-B5B4-B5AE-3F17-E73D6F4A94B3}"/>
                    </a:ext>
                  </a:extLst>
                </p14:cNvPr>
                <p14:cNvContentPartPr/>
                <p14:nvPr/>
              </p14:nvContentPartPr>
              <p14:xfrm>
                <a:off x="8599923" y="410721"/>
                <a:ext cx="166680" cy="60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34D9425-B5B4-B5AE-3F17-E73D6F4A94B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592363" y="403161"/>
                  <a:ext cx="1818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500EF76-460C-4398-AB6C-21ADFE5AB04C}"/>
                    </a:ext>
                  </a:extLst>
                </p14:cNvPr>
                <p14:cNvContentPartPr/>
                <p14:nvPr/>
              </p14:nvContentPartPr>
              <p14:xfrm>
                <a:off x="9448803" y="461121"/>
                <a:ext cx="22680" cy="18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500EF76-460C-4398-AB6C-21ADFE5AB04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441243" y="453561"/>
                  <a:ext cx="37800" cy="331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5;g1b9d8a6047a_0_30">
            <a:extLst>
              <a:ext uri="{FF2B5EF4-FFF2-40B4-BE49-F238E27FC236}">
                <a16:creationId xmlns:a16="http://schemas.microsoft.com/office/drawing/2014/main" id="{04722376-B399-8C9C-DFB1-4B68C66FBA2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575" y="50150"/>
            <a:ext cx="11992149" cy="6745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89075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2" name="Google Shape;682;p43"/>
          <p:cNvGrpSpPr/>
          <p:nvPr/>
        </p:nvGrpSpPr>
        <p:grpSpPr>
          <a:xfrm>
            <a:off x="428626" y="366679"/>
            <a:ext cx="10868558" cy="6491321"/>
            <a:chOff x="3114675" y="1771650"/>
            <a:chExt cx="5938837" cy="3547011"/>
          </a:xfrm>
        </p:grpSpPr>
        <p:pic>
          <p:nvPicPr>
            <p:cNvPr id="683" name="Google Shape;683;p4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0245" y="1817052"/>
              <a:ext cx="5731510" cy="322389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84" name="Google Shape;684;p43"/>
            <p:cNvGrpSpPr/>
            <p:nvPr/>
          </p:nvGrpSpPr>
          <p:grpSpPr>
            <a:xfrm>
              <a:off x="3114675" y="1771650"/>
              <a:ext cx="5938837" cy="3547011"/>
              <a:chOff x="3114675" y="1771650"/>
              <a:chExt cx="5938837" cy="3547011"/>
            </a:xfrm>
          </p:grpSpPr>
          <p:sp>
            <p:nvSpPr>
              <p:cNvPr id="685" name="Google Shape;685;p43"/>
              <p:cNvSpPr/>
              <p:nvPr/>
            </p:nvSpPr>
            <p:spPr>
              <a:xfrm>
                <a:off x="3114675" y="1771650"/>
                <a:ext cx="5915025" cy="78105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6" name="Google Shape;686;p43"/>
              <p:cNvSpPr/>
              <p:nvPr/>
            </p:nvSpPr>
            <p:spPr>
              <a:xfrm>
                <a:off x="3114675" y="2400300"/>
                <a:ext cx="323850" cy="27717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43"/>
              <p:cNvSpPr/>
              <p:nvPr/>
            </p:nvSpPr>
            <p:spPr>
              <a:xfrm>
                <a:off x="8791575" y="2409825"/>
                <a:ext cx="171450" cy="28098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" name="Google Shape;688;p43"/>
              <p:cNvSpPr/>
              <p:nvPr/>
            </p:nvSpPr>
            <p:spPr>
              <a:xfrm>
                <a:off x="3138487" y="4914900"/>
                <a:ext cx="5915025" cy="403761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89" name="Google Shape;689;p43"/>
          <p:cNvSpPr/>
          <p:nvPr/>
        </p:nvSpPr>
        <p:spPr>
          <a:xfrm>
            <a:off x="508129" y="733585"/>
            <a:ext cx="1802585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Range</a:t>
            </a:r>
            <a:endParaRPr dirty="0"/>
          </a:p>
        </p:txBody>
      </p:sp>
      <p:sp>
        <p:nvSpPr>
          <p:cNvPr id="690" name="Google Shape;690;p43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4" name="Google Shape;754;p49"/>
          <p:cNvGrpSpPr/>
          <p:nvPr/>
        </p:nvGrpSpPr>
        <p:grpSpPr>
          <a:xfrm>
            <a:off x="781051" y="566704"/>
            <a:ext cx="10868558" cy="6223056"/>
            <a:chOff x="3114675" y="1771650"/>
            <a:chExt cx="5938837" cy="3400425"/>
          </a:xfrm>
        </p:grpSpPr>
        <p:pic>
          <p:nvPicPr>
            <p:cNvPr id="755" name="Google Shape;755;p4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0245" y="1817052"/>
              <a:ext cx="5731510" cy="322389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56" name="Google Shape;756;p49"/>
            <p:cNvGrpSpPr/>
            <p:nvPr/>
          </p:nvGrpSpPr>
          <p:grpSpPr>
            <a:xfrm>
              <a:off x="3114675" y="1771650"/>
              <a:ext cx="5938837" cy="3400425"/>
              <a:chOff x="3114675" y="1771650"/>
              <a:chExt cx="5938837" cy="3400425"/>
            </a:xfrm>
          </p:grpSpPr>
          <p:sp>
            <p:nvSpPr>
              <p:cNvPr id="757" name="Google Shape;757;p49"/>
              <p:cNvSpPr/>
              <p:nvPr/>
            </p:nvSpPr>
            <p:spPr>
              <a:xfrm>
                <a:off x="3114675" y="1771650"/>
                <a:ext cx="5915025" cy="78105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" name="Google Shape;758;p49"/>
              <p:cNvSpPr/>
              <p:nvPr/>
            </p:nvSpPr>
            <p:spPr>
              <a:xfrm>
                <a:off x="3114675" y="2400300"/>
                <a:ext cx="323850" cy="27717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" name="Google Shape;759;p49"/>
              <p:cNvSpPr/>
              <p:nvPr/>
            </p:nvSpPr>
            <p:spPr>
              <a:xfrm>
                <a:off x="8791575" y="2409825"/>
                <a:ext cx="171450" cy="2726672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49"/>
              <p:cNvSpPr/>
              <p:nvPr/>
            </p:nvSpPr>
            <p:spPr>
              <a:xfrm>
                <a:off x="3138487" y="4886325"/>
                <a:ext cx="5915025" cy="276196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61" name="Google Shape;761;p49"/>
          <p:cNvSpPr/>
          <p:nvPr/>
        </p:nvSpPr>
        <p:spPr>
          <a:xfrm>
            <a:off x="498909" y="733585"/>
            <a:ext cx="5133533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Interquartile Range</a:t>
            </a:r>
            <a:endParaRPr dirty="0"/>
          </a:p>
        </p:txBody>
      </p:sp>
      <p:sp>
        <p:nvSpPr>
          <p:cNvPr id="762" name="Google Shape;762;p49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7D94C9BB-CB58-3321-DBF9-8A17409CAA8C}"/>
                  </a:ext>
                </a:extLst>
              </p14:cNvPr>
              <p14:cNvContentPartPr/>
              <p14:nvPr/>
            </p14:nvContentPartPr>
            <p14:xfrm>
              <a:off x="6615603" y="5692641"/>
              <a:ext cx="151200" cy="648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7D94C9BB-CB58-3321-DBF9-8A17409CAA8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08043" y="5685081"/>
                <a:ext cx="16632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19" name="Ink 718">
                <a:extLst>
                  <a:ext uri="{FF2B5EF4-FFF2-40B4-BE49-F238E27FC236}">
                    <a16:creationId xmlns:a16="http://schemas.microsoft.com/office/drawing/2014/main" id="{774F759A-D5B1-54F3-A350-E9A56A707A23}"/>
                  </a:ext>
                </a:extLst>
              </p14:cNvPr>
              <p14:cNvContentPartPr/>
              <p14:nvPr/>
            </p14:nvContentPartPr>
            <p14:xfrm>
              <a:off x="4833963" y="5517321"/>
              <a:ext cx="32040" cy="25920"/>
            </p14:xfrm>
          </p:contentPart>
        </mc:Choice>
        <mc:Fallback xmlns="">
          <p:pic>
            <p:nvPicPr>
              <p:cNvPr id="719" name="Ink 718">
                <a:extLst>
                  <a:ext uri="{FF2B5EF4-FFF2-40B4-BE49-F238E27FC236}">
                    <a16:creationId xmlns:a16="http://schemas.microsoft.com/office/drawing/2014/main" id="{774F759A-D5B1-54F3-A350-E9A56A707A2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26403" y="5509761"/>
                <a:ext cx="4716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18" name="Ink 717">
                <a:extLst>
                  <a:ext uri="{FF2B5EF4-FFF2-40B4-BE49-F238E27FC236}">
                    <a16:creationId xmlns:a16="http://schemas.microsoft.com/office/drawing/2014/main" id="{D1473C37-4265-351F-CCE7-1D5273B38D22}"/>
                  </a:ext>
                </a:extLst>
              </p14:cNvPr>
              <p14:cNvContentPartPr/>
              <p14:nvPr/>
            </p14:nvContentPartPr>
            <p14:xfrm>
              <a:off x="2767923" y="6085041"/>
              <a:ext cx="13320" cy="21600"/>
            </p14:xfrm>
          </p:contentPart>
        </mc:Choice>
        <mc:Fallback xmlns="">
          <p:pic>
            <p:nvPicPr>
              <p:cNvPr id="718" name="Ink 717">
                <a:extLst>
                  <a:ext uri="{FF2B5EF4-FFF2-40B4-BE49-F238E27FC236}">
                    <a16:creationId xmlns:a16="http://schemas.microsoft.com/office/drawing/2014/main" id="{D1473C37-4265-351F-CCE7-1D5273B38D2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60363" y="6077481"/>
                <a:ext cx="2844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25" name="Ink 724">
                <a:extLst>
                  <a:ext uri="{FF2B5EF4-FFF2-40B4-BE49-F238E27FC236}">
                    <a16:creationId xmlns:a16="http://schemas.microsoft.com/office/drawing/2014/main" id="{BDFD704B-351C-9B77-3EB8-D9DC29BE6052}"/>
                  </a:ext>
                </a:extLst>
              </p14:cNvPr>
              <p14:cNvContentPartPr/>
              <p14:nvPr/>
            </p14:nvContentPartPr>
            <p14:xfrm>
              <a:off x="2686923" y="4794801"/>
              <a:ext cx="5040" cy="6120"/>
            </p14:xfrm>
          </p:contentPart>
        </mc:Choice>
        <mc:Fallback xmlns="">
          <p:pic>
            <p:nvPicPr>
              <p:cNvPr id="725" name="Ink 724">
                <a:extLst>
                  <a:ext uri="{FF2B5EF4-FFF2-40B4-BE49-F238E27FC236}">
                    <a16:creationId xmlns:a16="http://schemas.microsoft.com/office/drawing/2014/main" id="{BDFD704B-351C-9B77-3EB8-D9DC29BE605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79363" y="4787241"/>
                <a:ext cx="2016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26" name="Ink 725">
                <a:extLst>
                  <a:ext uri="{FF2B5EF4-FFF2-40B4-BE49-F238E27FC236}">
                    <a16:creationId xmlns:a16="http://schemas.microsoft.com/office/drawing/2014/main" id="{179FEE38-ACCB-5B03-46CB-A315EBBFAC87}"/>
                  </a:ext>
                </a:extLst>
              </p14:cNvPr>
              <p14:cNvContentPartPr/>
              <p14:nvPr/>
            </p14:nvContentPartPr>
            <p14:xfrm>
              <a:off x="4454883" y="4552521"/>
              <a:ext cx="10800" cy="15480"/>
            </p14:xfrm>
          </p:contentPart>
        </mc:Choice>
        <mc:Fallback xmlns="">
          <p:pic>
            <p:nvPicPr>
              <p:cNvPr id="726" name="Ink 725">
                <a:extLst>
                  <a:ext uri="{FF2B5EF4-FFF2-40B4-BE49-F238E27FC236}">
                    <a16:creationId xmlns:a16="http://schemas.microsoft.com/office/drawing/2014/main" id="{179FEE38-ACCB-5B03-46CB-A315EBBFAC8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47323" y="4544961"/>
                <a:ext cx="2592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09" name="Ink 808">
                <a:extLst>
                  <a:ext uri="{FF2B5EF4-FFF2-40B4-BE49-F238E27FC236}">
                    <a16:creationId xmlns:a16="http://schemas.microsoft.com/office/drawing/2014/main" id="{D8200C97-D8B9-1ACF-D186-167201E87BC0}"/>
                  </a:ext>
                </a:extLst>
              </p14:cNvPr>
              <p14:cNvContentPartPr/>
              <p14:nvPr/>
            </p14:nvContentPartPr>
            <p14:xfrm>
              <a:off x="8716923" y="1679721"/>
              <a:ext cx="132840" cy="46080"/>
            </p14:xfrm>
          </p:contentPart>
        </mc:Choice>
        <mc:Fallback xmlns="">
          <p:pic>
            <p:nvPicPr>
              <p:cNvPr id="809" name="Ink 808">
                <a:extLst>
                  <a:ext uri="{FF2B5EF4-FFF2-40B4-BE49-F238E27FC236}">
                    <a16:creationId xmlns:a16="http://schemas.microsoft.com/office/drawing/2014/main" id="{D8200C97-D8B9-1ACF-D186-167201E87BC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709363" y="1672161"/>
                <a:ext cx="147600" cy="6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827" name="Group 826">
            <a:extLst>
              <a:ext uri="{FF2B5EF4-FFF2-40B4-BE49-F238E27FC236}">
                <a16:creationId xmlns:a16="http://schemas.microsoft.com/office/drawing/2014/main" id="{B94507A5-B220-64B0-AF5E-CDB58212CF12}"/>
              </a:ext>
            </a:extLst>
          </p:cNvPr>
          <p:cNvGrpSpPr/>
          <p:nvPr/>
        </p:nvGrpSpPr>
        <p:grpSpPr>
          <a:xfrm>
            <a:off x="5836203" y="266721"/>
            <a:ext cx="1525320" cy="320040"/>
            <a:chOff x="5836203" y="266721"/>
            <a:chExt cx="1525320" cy="32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53" name="Ink 752">
                  <a:extLst>
                    <a:ext uri="{FF2B5EF4-FFF2-40B4-BE49-F238E27FC236}">
                      <a16:creationId xmlns:a16="http://schemas.microsoft.com/office/drawing/2014/main" id="{6B1155F9-1706-6609-32D2-08EDEBCAE354}"/>
                    </a:ext>
                  </a:extLst>
                </p14:cNvPr>
                <p14:cNvContentPartPr/>
                <p14:nvPr/>
              </p14:nvContentPartPr>
              <p14:xfrm>
                <a:off x="5836203" y="586401"/>
                <a:ext cx="1440" cy="360"/>
              </p14:xfrm>
            </p:contentPart>
          </mc:Choice>
          <mc:Fallback xmlns="">
            <p:pic>
              <p:nvPicPr>
                <p:cNvPr id="753" name="Ink 752">
                  <a:extLst>
                    <a:ext uri="{FF2B5EF4-FFF2-40B4-BE49-F238E27FC236}">
                      <a16:creationId xmlns:a16="http://schemas.microsoft.com/office/drawing/2014/main" id="{6B1155F9-1706-6609-32D2-08EDEBCAE35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828643" y="578841"/>
                  <a:ext cx="1656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73" name="Ink 772">
                  <a:extLst>
                    <a:ext uri="{FF2B5EF4-FFF2-40B4-BE49-F238E27FC236}">
                      <a16:creationId xmlns:a16="http://schemas.microsoft.com/office/drawing/2014/main" id="{0D06271C-65BB-9BBC-5CC0-075F34433D96}"/>
                    </a:ext>
                  </a:extLst>
                </p14:cNvPr>
                <p14:cNvContentPartPr/>
                <p14:nvPr/>
              </p14:nvContentPartPr>
              <p14:xfrm>
                <a:off x="5921523" y="311361"/>
                <a:ext cx="11880" cy="6120"/>
              </p14:xfrm>
            </p:contentPart>
          </mc:Choice>
          <mc:Fallback xmlns="">
            <p:pic>
              <p:nvPicPr>
                <p:cNvPr id="773" name="Ink 772">
                  <a:extLst>
                    <a:ext uri="{FF2B5EF4-FFF2-40B4-BE49-F238E27FC236}">
                      <a16:creationId xmlns:a16="http://schemas.microsoft.com/office/drawing/2014/main" id="{0D06271C-65BB-9BBC-5CC0-075F34433D9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913963" y="303801"/>
                  <a:ext cx="270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75" name="Ink 774">
                  <a:extLst>
                    <a:ext uri="{FF2B5EF4-FFF2-40B4-BE49-F238E27FC236}">
                      <a16:creationId xmlns:a16="http://schemas.microsoft.com/office/drawing/2014/main" id="{D625FD89-4DFF-4A37-9DE0-1A37359B9982}"/>
                    </a:ext>
                  </a:extLst>
                </p14:cNvPr>
                <p14:cNvContentPartPr/>
                <p14:nvPr/>
              </p14:nvContentPartPr>
              <p14:xfrm>
                <a:off x="6882723" y="303081"/>
                <a:ext cx="9720" cy="360"/>
              </p14:xfrm>
            </p:contentPart>
          </mc:Choice>
          <mc:Fallback xmlns="">
            <p:pic>
              <p:nvPicPr>
                <p:cNvPr id="775" name="Ink 774">
                  <a:extLst>
                    <a:ext uri="{FF2B5EF4-FFF2-40B4-BE49-F238E27FC236}">
                      <a16:creationId xmlns:a16="http://schemas.microsoft.com/office/drawing/2014/main" id="{D625FD89-4DFF-4A37-9DE0-1A37359B998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875163" y="295521"/>
                  <a:ext cx="2484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776" name="Ink 775">
                  <a:extLst>
                    <a:ext uri="{FF2B5EF4-FFF2-40B4-BE49-F238E27FC236}">
                      <a16:creationId xmlns:a16="http://schemas.microsoft.com/office/drawing/2014/main" id="{CBE008EB-CF33-C79A-20A7-874BACDFFF45}"/>
                    </a:ext>
                  </a:extLst>
                </p14:cNvPr>
                <p14:cNvContentPartPr/>
                <p14:nvPr/>
              </p14:nvContentPartPr>
              <p14:xfrm>
                <a:off x="7341363" y="266721"/>
                <a:ext cx="20160" cy="1440"/>
              </p14:xfrm>
            </p:contentPart>
          </mc:Choice>
          <mc:Fallback xmlns="">
            <p:pic>
              <p:nvPicPr>
                <p:cNvPr id="776" name="Ink 775">
                  <a:extLst>
                    <a:ext uri="{FF2B5EF4-FFF2-40B4-BE49-F238E27FC236}">
                      <a16:creationId xmlns:a16="http://schemas.microsoft.com/office/drawing/2014/main" id="{CBE008EB-CF33-C79A-20A7-874BACDFFF4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334163" y="259161"/>
                  <a:ext cx="35280" cy="1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0" name="Group 839">
            <a:extLst>
              <a:ext uri="{FF2B5EF4-FFF2-40B4-BE49-F238E27FC236}">
                <a16:creationId xmlns:a16="http://schemas.microsoft.com/office/drawing/2014/main" id="{83AC843E-F85E-CB01-2928-F1EDBBD46BB5}"/>
              </a:ext>
            </a:extLst>
          </p:cNvPr>
          <p:cNvGrpSpPr/>
          <p:nvPr/>
        </p:nvGrpSpPr>
        <p:grpSpPr>
          <a:xfrm>
            <a:off x="5292963" y="907161"/>
            <a:ext cx="339480" cy="91800"/>
            <a:chOff x="5292963" y="907161"/>
            <a:chExt cx="339480" cy="9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33" name="Ink 832">
                  <a:extLst>
                    <a:ext uri="{FF2B5EF4-FFF2-40B4-BE49-F238E27FC236}">
                      <a16:creationId xmlns:a16="http://schemas.microsoft.com/office/drawing/2014/main" id="{72FD0A24-E007-56DF-1F44-B92F27160B2F}"/>
                    </a:ext>
                  </a:extLst>
                </p14:cNvPr>
                <p14:cNvContentPartPr/>
                <p14:nvPr/>
              </p14:nvContentPartPr>
              <p14:xfrm>
                <a:off x="5578443" y="907161"/>
                <a:ext cx="54000" cy="18000"/>
              </p14:xfrm>
            </p:contentPart>
          </mc:Choice>
          <mc:Fallback xmlns="">
            <p:pic>
              <p:nvPicPr>
                <p:cNvPr id="833" name="Ink 832">
                  <a:extLst>
                    <a:ext uri="{FF2B5EF4-FFF2-40B4-BE49-F238E27FC236}">
                      <a16:creationId xmlns:a16="http://schemas.microsoft.com/office/drawing/2014/main" id="{72FD0A24-E007-56DF-1F44-B92F27160B2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570883" y="899601"/>
                  <a:ext cx="691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834" name="Ink 833">
                  <a:extLst>
                    <a:ext uri="{FF2B5EF4-FFF2-40B4-BE49-F238E27FC236}">
                      <a16:creationId xmlns:a16="http://schemas.microsoft.com/office/drawing/2014/main" id="{73A2D44B-D451-0A9E-95F7-2C9DE11E6FAB}"/>
                    </a:ext>
                  </a:extLst>
                </p14:cNvPr>
                <p14:cNvContentPartPr/>
                <p14:nvPr/>
              </p14:nvContentPartPr>
              <p14:xfrm>
                <a:off x="5292963" y="998601"/>
                <a:ext cx="360" cy="360"/>
              </p14:xfrm>
            </p:contentPart>
          </mc:Choice>
          <mc:Fallback xmlns="">
            <p:pic>
              <p:nvPicPr>
                <p:cNvPr id="834" name="Ink 833">
                  <a:extLst>
                    <a:ext uri="{FF2B5EF4-FFF2-40B4-BE49-F238E27FC236}">
                      <a16:creationId xmlns:a16="http://schemas.microsoft.com/office/drawing/2014/main" id="{73A2D44B-D451-0A9E-95F7-2C9DE11E6FA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285403" y="991041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9" name="Group 838">
            <a:extLst>
              <a:ext uri="{FF2B5EF4-FFF2-40B4-BE49-F238E27FC236}">
                <a16:creationId xmlns:a16="http://schemas.microsoft.com/office/drawing/2014/main" id="{2F45A71C-25F3-7543-09DB-42AF28703BCB}"/>
              </a:ext>
            </a:extLst>
          </p:cNvPr>
          <p:cNvGrpSpPr/>
          <p:nvPr/>
        </p:nvGrpSpPr>
        <p:grpSpPr>
          <a:xfrm>
            <a:off x="4872483" y="1092201"/>
            <a:ext cx="191520" cy="32040"/>
            <a:chOff x="4872483" y="1092201"/>
            <a:chExt cx="191520" cy="3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831" name="Ink 830">
                  <a:extLst>
                    <a:ext uri="{FF2B5EF4-FFF2-40B4-BE49-F238E27FC236}">
                      <a16:creationId xmlns:a16="http://schemas.microsoft.com/office/drawing/2014/main" id="{738376F8-7AE7-2003-4D07-A187D812B9EE}"/>
                    </a:ext>
                  </a:extLst>
                </p14:cNvPr>
                <p14:cNvContentPartPr/>
                <p14:nvPr/>
              </p14:nvContentPartPr>
              <p14:xfrm>
                <a:off x="4872483" y="1122441"/>
                <a:ext cx="14400" cy="1440"/>
              </p14:xfrm>
            </p:contentPart>
          </mc:Choice>
          <mc:Fallback xmlns="">
            <p:pic>
              <p:nvPicPr>
                <p:cNvPr id="831" name="Ink 830">
                  <a:extLst>
                    <a:ext uri="{FF2B5EF4-FFF2-40B4-BE49-F238E27FC236}">
                      <a16:creationId xmlns:a16="http://schemas.microsoft.com/office/drawing/2014/main" id="{738376F8-7AE7-2003-4D07-A187D812B9E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64923" y="1114881"/>
                  <a:ext cx="2952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835" name="Ink 834">
                  <a:extLst>
                    <a:ext uri="{FF2B5EF4-FFF2-40B4-BE49-F238E27FC236}">
                      <a16:creationId xmlns:a16="http://schemas.microsoft.com/office/drawing/2014/main" id="{6C4CCF6E-C71B-25C4-F41B-350ACA108C00}"/>
                    </a:ext>
                  </a:extLst>
                </p14:cNvPr>
                <p14:cNvContentPartPr/>
                <p14:nvPr/>
              </p14:nvContentPartPr>
              <p14:xfrm>
                <a:off x="5063643" y="1092201"/>
                <a:ext cx="360" cy="360"/>
              </p14:xfrm>
            </p:contentPart>
          </mc:Choice>
          <mc:Fallback xmlns="">
            <p:pic>
              <p:nvPicPr>
                <p:cNvPr id="835" name="Ink 834">
                  <a:extLst>
                    <a:ext uri="{FF2B5EF4-FFF2-40B4-BE49-F238E27FC236}">
                      <a16:creationId xmlns:a16="http://schemas.microsoft.com/office/drawing/2014/main" id="{6C4CCF6E-C71B-25C4-F41B-350ACA108C0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56083" y="1084641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838" name="Ink 837">
                  <a:extLst>
                    <a:ext uri="{FF2B5EF4-FFF2-40B4-BE49-F238E27FC236}">
                      <a16:creationId xmlns:a16="http://schemas.microsoft.com/office/drawing/2014/main" id="{103FE512-7C3B-D7CB-D260-69E4DE4BAB68}"/>
                    </a:ext>
                  </a:extLst>
                </p14:cNvPr>
                <p14:cNvContentPartPr/>
                <p14:nvPr/>
              </p14:nvContentPartPr>
              <p14:xfrm>
                <a:off x="4988403" y="1123881"/>
                <a:ext cx="360" cy="360"/>
              </p14:xfrm>
            </p:contentPart>
          </mc:Choice>
          <mc:Fallback xmlns="">
            <p:pic>
              <p:nvPicPr>
                <p:cNvPr id="838" name="Ink 837">
                  <a:extLst>
                    <a:ext uri="{FF2B5EF4-FFF2-40B4-BE49-F238E27FC236}">
                      <a16:creationId xmlns:a16="http://schemas.microsoft.com/office/drawing/2014/main" id="{103FE512-7C3B-D7CB-D260-69E4DE4BAB6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980843" y="1116321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43" name="Ink 842">
                <a:extLst>
                  <a:ext uri="{FF2B5EF4-FFF2-40B4-BE49-F238E27FC236}">
                    <a16:creationId xmlns:a16="http://schemas.microsoft.com/office/drawing/2014/main" id="{F5E3A78F-F987-EB53-2015-88207BDA06E7}"/>
                  </a:ext>
                </a:extLst>
              </p14:cNvPr>
              <p14:cNvContentPartPr/>
              <p14:nvPr/>
            </p14:nvContentPartPr>
            <p14:xfrm>
              <a:off x="5427603" y="609801"/>
              <a:ext cx="360" cy="6120"/>
            </p14:xfrm>
          </p:contentPart>
        </mc:Choice>
        <mc:Fallback xmlns="">
          <p:pic>
            <p:nvPicPr>
              <p:cNvPr id="843" name="Ink 842">
                <a:extLst>
                  <a:ext uri="{FF2B5EF4-FFF2-40B4-BE49-F238E27FC236}">
                    <a16:creationId xmlns:a16="http://schemas.microsoft.com/office/drawing/2014/main" id="{F5E3A78F-F987-EB53-2015-88207BDA06E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420043" y="602241"/>
                <a:ext cx="1548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44" name="Ink 843">
                <a:extLst>
                  <a:ext uri="{FF2B5EF4-FFF2-40B4-BE49-F238E27FC236}">
                    <a16:creationId xmlns:a16="http://schemas.microsoft.com/office/drawing/2014/main" id="{A60C758E-4394-8FA3-8F1A-376E7720A6A7}"/>
                  </a:ext>
                </a:extLst>
              </p14:cNvPr>
              <p14:cNvContentPartPr/>
              <p14:nvPr/>
            </p14:nvContentPartPr>
            <p14:xfrm>
              <a:off x="4893723" y="865041"/>
              <a:ext cx="6120" cy="14400"/>
            </p14:xfrm>
          </p:contentPart>
        </mc:Choice>
        <mc:Fallback xmlns="">
          <p:pic>
            <p:nvPicPr>
              <p:cNvPr id="844" name="Ink 843">
                <a:extLst>
                  <a:ext uri="{FF2B5EF4-FFF2-40B4-BE49-F238E27FC236}">
                    <a16:creationId xmlns:a16="http://schemas.microsoft.com/office/drawing/2014/main" id="{A60C758E-4394-8FA3-8F1A-376E7720A6A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886163" y="857481"/>
                <a:ext cx="21240" cy="2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72" name="Group 871">
            <a:extLst>
              <a:ext uri="{FF2B5EF4-FFF2-40B4-BE49-F238E27FC236}">
                <a16:creationId xmlns:a16="http://schemas.microsoft.com/office/drawing/2014/main" id="{E1FF94B5-BBAC-0CE0-9FB5-33FDDBEABC1F}"/>
              </a:ext>
            </a:extLst>
          </p:cNvPr>
          <p:cNvGrpSpPr/>
          <p:nvPr/>
        </p:nvGrpSpPr>
        <p:grpSpPr>
          <a:xfrm>
            <a:off x="11914083" y="2849361"/>
            <a:ext cx="360" cy="360"/>
            <a:chOff x="11914083" y="2849361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868" name="Ink 867">
                  <a:extLst>
                    <a:ext uri="{FF2B5EF4-FFF2-40B4-BE49-F238E27FC236}">
                      <a16:creationId xmlns:a16="http://schemas.microsoft.com/office/drawing/2014/main" id="{A7DFAAE0-2B5C-6ABA-330A-31499A7B9427}"/>
                    </a:ext>
                  </a:extLst>
                </p14:cNvPr>
                <p14:cNvContentPartPr/>
                <p14:nvPr/>
              </p14:nvContentPartPr>
              <p14:xfrm>
                <a:off x="11914083" y="2849361"/>
                <a:ext cx="360" cy="360"/>
              </p14:xfrm>
            </p:contentPart>
          </mc:Choice>
          <mc:Fallback xmlns="">
            <p:pic>
              <p:nvPicPr>
                <p:cNvPr id="868" name="Ink 867">
                  <a:extLst>
                    <a:ext uri="{FF2B5EF4-FFF2-40B4-BE49-F238E27FC236}">
                      <a16:creationId xmlns:a16="http://schemas.microsoft.com/office/drawing/2014/main" id="{A7DFAAE0-2B5C-6ABA-330A-31499A7B942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906523" y="2841801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869" name="Ink 868">
                  <a:extLst>
                    <a:ext uri="{FF2B5EF4-FFF2-40B4-BE49-F238E27FC236}">
                      <a16:creationId xmlns:a16="http://schemas.microsoft.com/office/drawing/2014/main" id="{7CE0634D-B702-1022-3436-AA86660F3254}"/>
                    </a:ext>
                  </a:extLst>
                </p14:cNvPr>
                <p14:cNvContentPartPr/>
                <p14:nvPr/>
              </p14:nvContentPartPr>
              <p14:xfrm>
                <a:off x="11914083" y="2849361"/>
                <a:ext cx="360" cy="360"/>
              </p14:xfrm>
            </p:contentPart>
          </mc:Choice>
          <mc:Fallback xmlns="">
            <p:pic>
              <p:nvPicPr>
                <p:cNvPr id="869" name="Ink 868">
                  <a:extLst>
                    <a:ext uri="{FF2B5EF4-FFF2-40B4-BE49-F238E27FC236}">
                      <a16:creationId xmlns:a16="http://schemas.microsoft.com/office/drawing/2014/main" id="{7CE0634D-B702-1022-3436-AA86660F325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906523" y="2841801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500153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7" name="Google Shape;767;p50"/>
          <p:cNvGrpSpPr/>
          <p:nvPr/>
        </p:nvGrpSpPr>
        <p:grpSpPr>
          <a:xfrm>
            <a:off x="561976" y="452404"/>
            <a:ext cx="10868558" cy="6405596"/>
            <a:chOff x="3114675" y="1771650"/>
            <a:chExt cx="5938837" cy="3500169"/>
          </a:xfrm>
        </p:grpSpPr>
        <p:pic>
          <p:nvPicPr>
            <p:cNvPr id="768" name="Google Shape;768;p5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0245" y="1817052"/>
              <a:ext cx="5731510" cy="322389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69" name="Google Shape;769;p50"/>
            <p:cNvGrpSpPr/>
            <p:nvPr/>
          </p:nvGrpSpPr>
          <p:grpSpPr>
            <a:xfrm>
              <a:off x="3114675" y="1771650"/>
              <a:ext cx="5938837" cy="3500169"/>
              <a:chOff x="3114675" y="1771650"/>
              <a:chExt cx="5938837" cy="3500169"/>
            </a:xfrm>
          </p:grpSpPr>
          <p:sp>
            <p:nvSpPr>
              <p:cNvPr id="770" name="Google Shape;770;p50"/>
              <p:cNvSpPr/>
              <p:nvPr/>
            </p:nvSpPr>
            <p:spPr>
              <a:xfrm>
                <a:off x="3114675" y="1771650"/>
                <a:ext cx="5915025" cy="78105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771;p50"/>
              <p:cNvSpPr/>
              <p:nvPr/>
            </p:nvSpPr>
            <p:spPr>
              <a:xfrm>
                <a:off x="3114675" y="2400300"/>
                <a:ext cx="323850" cy="27717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772;p50"/>
              <p:cNvSpPr/>
              <p:nvPr/>
            </p:nvSpPr>
            <p:spPr>
              <a:xfrm>
                <a:off x="8791575" y="2409825"/>
                <a:ext cx="171450" cy="28098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773;p50"/>
              <p:cNvSpPr/>
              <p:nvPr/>
            </p:nvSpPr>
            <p:spPr>
              <a:xfrm>
                <a:off x="3138487" y="4886325"/>
                <a:ext cx="5915025" cy="38549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74" name="Google Shape;774;p50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  <p:sp>
        <p:nvSpPr>
          <p:cNvPr id="775" name="Google Shape;775;p50"/>
          <p:cNvSpPr/>
          <p:nvPr/>
        </p:nvSpPr>
        <p:spPr>
          <a:xfrm>
            <a:off x="489385" y="733585"/>
            <a:ext cx="4848734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Interquartile Range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89825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0" name="Google Shape;780;p51"/>
          <p:cNvGrpSpPr/>
          <p:nvPr/>
        </p:nvGrpSpPr>
        <p:grpSpPr>
          <a:xfrm>
            <a:off x="937057" y="612559"/>
            <a:ext cx="9807143" cy="4924704"/>
            <a:chOff x="3114675" y="1771650"/>
            <a:chExt cx="5938837" cy="3500169"/>
          </a:xfrm>
        </p:grpSpPr>
        <p:pic>
          <p:nvPicPr>
            <p:cNvPr id="781" name="Google Shape;781;p5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0245" y="1817052"/>
              <a:ext cx="5731510" cy="322389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82" name="Google Shape;782;p51"/>
            <p:cNvGrpSpPr/>
            <p:nvPr/>
          </p:nvGrpSpPr>
          <p:grpSpPr>
            <a:xfrm>
              <a:off x="3114675" y="1771650"/>
              <a:ext cx="5938837" cy="3500169"/>
              <a:chOff x="3114675" y="1771650"/>
              <a:chExt cx="5938837" cy="3500169"/>
            </a:xfrm>
          </p:grpSpPr>
          <p:sp>
            <p:nvSpPr>
              <p:cNvPr id="783" name="Google Shape;783;p51"/>
              <p:cNvSpPr/>
              <p:nvPr/>
            </p:nvSpPr>
            <p:spPr>
              <a:xfrm>
                <a:off x="3114675" y="1771650"/>
                <a:ext cx="5915025" cy="78105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784;p51"/>
              <p:cNvSpPr/>
              <p:nvPr/>
            </p:nvSpPr>
            <p:spPr>
              <a:xfrm>
                <a:off x="3114675" y="2400300"/>
                <a:ext cx="323850" cy="27717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785;p51"/>
              <p:cNvSpPr/>
              <p:nvPr/>
            </p:nvSpPr>
            <p:spPr>
              <a:xfrm>
                <a:off x="8791575" y="2409825"/>
                <a:ext cx="171450" cy="28098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" name="Google Shape;786;p51"/>
              <p:cNvSpPr/>
              <p:nvPr/>
            </p:nvSpPr>
            <p:spPr>
              <a:xfrm>
                <a:off x="3138487" y="4886325"/>
                <a:ext cx="5915025" cy="38549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87" name="Google Shape;787;p51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  <p:sp>
        <p:nvSpPr>
          <p:cNvPr id="788" name="Google Shape;788;p51"/>
          <p:cNvSpPr/>
          <p:nvPr/>
        </p:nvSpPr>
        <p:spPr>
          <a:xfrm>
            <a:off x="489385" y="733585"/>
            <a:ext cx="3801682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Interquartile Range</a:t>
            </a:r>
            <a:endParaRPr/>
          </a:p>
        </p:txBody>
      </p:sp>
      <p:pic>
        <p:nvPicPr>
          <p:cNvPr id="789" name="Google Shape;789;p51" descr="Box And Whiskers Plot (video lessons, examples, solutions)"/>
          <p:cNvPicPr preferRelativeResize="0"/>
          <p:nvPr/>
        </p:nvPicPr>
        <p:blipFill rotWithShape="1">
          <a:blip r:embed="rId4">
            <a:alphaModFix/>
          </a:blip>
          <a:srcRect l="2080" t="42176" r="2076" b="5303"/>
          <a:stretch/>
        </p:blipFill>
        <p:spPr>
          <a:xfrm>
            <a:off x="1597227" y="4601068"/>
            <a:ext cx="8265864" cy="20660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633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5" name="Google Shape;695;p44"/>
          <p:cNvGrpSpPr/>
          <p:nvPr/>
        </p:nvGrpSpPr>
        <p:grpSpPr>
          <a:xfrm>
            <a:off x="533401" y="376202"/>
            <a:ext cx="10868560" cy="6481800"/>
            <a:chOff x="3114675" y="1771649"/>
            <a:chExt cx="5938837" cy="3541808"/>
          </a:xfrm>
        </p:grpSpPr>
        <p:pic>
          <p:nvPicPr>
            <p:cNvPr id="696" name="Google Shape;696;p4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0245" y="1817052"/>
              <a:ext cx="5731510" cy="322389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97" name="Google Shape;697;p44"/>
            <p:cNvGrpSpPr/>
            <p:nvPr/>
          </p:nvGrpSpPr>
          <p:grpSpPr>
            <a:xfrm>
              <a:off x="3114675" y="1771649"/>
              <a:ext cx="5938837" cy="3541808"/>
              <a:chOff x="3114675" y="1771649"/>
              <a:chExt cx="5938837" cy="3541808"/>
            </a:xfrm>
          </p:grpSpPr>
          <p:sp>
            <p:nvSpPr>
              <p:cNvPr id="698" name="Google Shape;698;p44"/>
              <p:cNvSpPr/>
              <p:nvPr/>
            </p:nvSpPr>
            <p:spPr>
              <a:xfrm>
                <a:off x="3114675" y="1771649"/>
                <a:ext cx="5915025" cy="80962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44"/>
              <p:cNvSpPr/>
              <p:nvPr/>
            </p:nvSpPr>
            <p:spPr>
              <a:xfrm>
                <a:off x="3114675" y="2400300"/>
                <a:ext cx="323850" cy="27717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700;p44"/>
              <p:cNvSpPr/>
              <p:nvPr/>
            </p:nvSpPr>
            <p:spPr>
              <a:xfrm>
                <a:off x="8791575" y="2409825"/>
                <a:ext cx="171450" cy="28098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44"/>
              <p:cNvSpPr/>
              <p:nvPr/>
            </p:nvSpPr>
            <p:spPr>
              <a:xfrm>
                <a:off x="3138487" y="4914900"/>
                <a:ext cx="5915025" cy="398557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02" name="Google Shape;702;p44"/>
          <p:cNvSpPr/>
          <p:nvPr/>
        </p:nvSpPr>
        <p:spPr>
          <a:xfrm>
            <a:off x="548807" y="733585"/>
            <a:ext cx="2639236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Variance</a:t>
            </a:r>
            <a:endParaRPr dirty="0"/>
          </a:p>
        </p:txBody>
      </p:sp>
      <p:sp>
        <p:nvSpPr>
          <p:cNvPr id="703" name="Google Shape;703;p44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7CBD1CE-DD9E-FDB6-1C1E-07D09230CBA9}"/>
                  </a:ext>
                </a:extLst>
              </p14:cNvPr>
              <p14:cNvContentPartPr/>
              <p14:nvPr/>
            </p14:nvContentPartPr>
            <p14:xfrm>
              <a:off x="5188563" y="316041"/>
              <a:ext cx="7200" cy="201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7CBD1CE-DD9E-FDB6-1C1E-07D09230CBA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73443" y="300561"/>
                <a:ext cx="3780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40" name="Ink 639">
                <a:extLst>
                  <a:ext uri="{FF2B5EF4-FFF2-40B4-BE49-F238E27FC236}">
                    <a16:creationId xmlns:a16="http://schemas.microsoft.com/office/drawing/2014/main" id="{FC9ABDC1-62E1-DE7C-E562-A1674B6224FD}"/>
                  </a:ext>
                </a:extLst>
              </p14:cNvPr>
              <p14:cNvContentPartPr/>
              <p14:nvPr/>
            </p14:nvContentPartPr>
            <p14:xfrm>
              <a:off x="10348803" y="1012641"/>
              <a:ext cx="360" cy="360"/>
            </p14:xfrm>
          </p:contentPart>
        </mc:Choice>
        <mc:Fallback xmlns="">
          <p:pic>
            <p:nvPicPr>
              <p:cNvPr id="640" name="Ink 639">
                <a:extLst>
                  <a:ext uri="{FF2B5EF4-FFF2-40B4-BE49-F238E27FC236}">
                    <a16:creationId xmlns:a16="http://schemas.microsoft.com/office/drawing/2014/main" id="{FC9ABDC1-62E1-DE7C-E562-A1674B6224F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33683" y="997161"/>
                <a:ext cx="30960" cy="30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8" name="Google Shape;708;p45"/>
          <p:cNvGrpSpPr/>
          <p:nvPr/>
        </p:nvGrpSpPr>
        <p:grpSpPr>
          <a:xfrm>
            <a:off x="942975" y="757204"/>
            <a:ext cx="10665273" cy="6100795"/>
            <a:chOff x="3114675" y="1771650"/>
            <a:chExt cx="5938837" cy="3397159"/>
          </a:xfrm>
        </p:grpSpPr>
        <p:pic>
          <p:nvPicPr>
            <p:cNvPr id="709" name="Google Shape;709;p4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0245" y="1817052"/>
              <a:ext cx="5731510" cy="322389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10" name="Google Shape;710;p45"/>
            <p:cNvGrpSpPr/>
            <p:nvPr/>
          </p:nvGrpSpPr>
          <p:grpSpPr>
            <a:xfrm>
              <a:off x="3114675" y="1771650"/>
              <a:ext cx="5938837" cy="3397159"/>
              <a:chOff x="3114675" y="1771650"/>
              <a:chExt cx="5938837" cy="3397159"/>
            </a:xfrm>
          </p:grpSpPr>
          <p:sp>
            <p:nvSpPr>
              <p:cNvPr id="711" name="Google Shape;711;p45"/>
              <p:cNvSpPr/>
              <p:nvPr/>
            </p:nvSpPr>
            <p:spPr>
              <a:xfrm>
                <a:off x="3114675" y="1771650"/>
                <a:ext cx="5915025" cy="78105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p45"/>
              <p:cNvSpPr/>
              <p:nvPr/>
            </p:nvSpPr>
            <p:spPr>
              <a:xfrm>
                <a:off x="3114675" y="2400300"/>
                <a:ext cx="323850" cy="2604089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45"/>
              <p:cNvSpPr/>
              <p:nvPr/>
            </p:nvSpPr>
            <p:spPr>
              <a:xfrm>
                <a:off x="8791575" y="2409825"/>
                <a:ext cx="171450" cy="263699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45"/>
              <p:cNvSpPr/>
              <p:nvPr/>
            </p:nvSpPr>
            <p:spPr>
              <a:xfrm>
                <a:off x="3138487" y="4886325"/>
                <a:ext cx="5915025" cy="28248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15" name="Google Shape;715;p45"/>
          <p:cNvSpPr/>
          <p:nvPr/>
        </p:nvSpPr>
        <p:spPr>
          <a:xfrm>
            <a:off x="514327" y="733585"/>
            <a:ext cx="4539587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Standard Deviation</a:t>
            </a:r>
            <a:endParaRPr dirty="0"/>
          </a:p>
        </p:txBody>
      </p:sp>
      <p:sp>
        <p:nvSpPr>
          <p:cNvPr id="716" name="Google Shape;716;p45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1" name="Google Shape;721;p46"/>
          <p:cNvGrpSpPr/>
          <p:nvPr/>
        </p:nvGrpSpPr>
        <p:grpSpPr>
          <a:xfrm>
            <a:off x="609600" y="638625"/>
            <a:ext cx="10279745" cy="6124125"/>
            <a:chOff x="3114675" y="1771650"/>
            <a:chExt cx="5938837" cy="3538043"/>
          </a:xfrm>
        </p:grpSpPr>
        <p:pic>
          <p:nvPicPr>
            <p:cNvPr id="722" name="Google Shape;722;p4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0245" y="1817052"/>
              <a:ext cx="5731510" cy="322389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23" name="Google Shape;723;p46"/>
            <p:cNvGrpSpPr/>
            <p:nvPr/>
          </p:nvGrpSpPr>
          <p:grpSpPr>
            <a:xfrm>
              <a:off x="3114675" y="1771650"/>
              <a:ext cx="5938837" cy="3538043"/>
              <a:chOff x="3114675" y="1771650"/>
              <a:chExt cx="5938837" cy="3538043"/>
            </a:xfrm>
          </p:grpSpPr>
          <p:sp>
            <p:nvSpPr>
              <p:cNvPr id="724" name="Google Shape;724;p46"/>
              <p:cNvSpPr/>
              <p:nvPr/>
            </p:nvSpPr>
            <p:spPr>
              <a:xfrm>
                <a:off x="3114675" y="1771650"/>
                <a:ext cx="5915025" cy="78105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725;p46"/>
              <p:cNvSpPr/>
              <p:nvPr/>
            </p:nvSpPr>
            <p:spPr>
              <a:xfrm>
                <a:off x="3114675" y="2400300"/>
                <a:ext cx="323850" cy="27717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46"/>
              <p:cNvSpPr/>
              <p:nvPr/>
            </p:nvSpPr>
            <p:spPr>
              <a:xfrm>
                <a:off x="8791575" y="2409825"/>
                <a:ext cx="171450" cy="28098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46"/>
              <p:cNvSpPr/>
              <p:nvPr/>
            </p:nvSpPr>
            <p:spPr>
              <a:xfrm>
                <a:off x="3138487" y="4886325"/>
                <a:ext cx="5915025" cy="423368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28" name="Google Shape;728;p46"/>
          <p:cNvSpPr/>
          <p:nvPr/>
        </p:nvSpPr>
        <p:spPr>
          <a:xfrm>
            <a:off x="495274" y="733585"/>
            <a:ext cx="459571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Standard Deviation</a:t>
            </a:r>
            <a:endParaRPr dirty="0"/>
          </a:p>
        </p:txBody>
      </p:sp>
      <p:sp>
        <p:nvSpPr>
          <p:cNvPr id="729" name="Google Shape;729;p46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4" name="Google Shape;734;p47"/>
          <p:cNvGrpSpPr/>
          <p:nvPr/>
        </p:nvGrpSpPr>
        <p:grpSpPr>
          <a:xfrm>
            <a:off x="1181100" y="471453"/>
            <a:ext cx="10302263" cy="6310347"/>
            <a:chOff x="3114675" y="1771650"/>
            <a:chExt cx="5938837" cy="3637659"/>
          </a:xfrm>
        </p:grpSpPr>
        <p:pic>
          <p:nvPicPr>
            <p:cNvPr id="735" name="Google Shape;735;p4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0245" y="1817052"/>
              <a:ext cx="5731510" cy="322389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36" name="Google Shape;736;p47"/>
            <p:cNvGrpSpPr/>
            <p:nvPr/>
          </p:nvGrpSpPr>
          <p:grpSpPr>
            <a:xfrm>
              <a:off x="3114675" y="1771650"/>
              <a:ext cx="5938837" cy="3637659"/>
              <a:chOff x="3114675" y="1771650"/>
              <a:chExt cx="5938837" cy="3637659"/>
            </a:xfrm>
          </p:grpSpPr>
          <p:sp>
            <p:nvSpPr>
              <p:cNvPr id="737" name="Google Shape;737;p47"/>
              <p:cNvSpPr/>
              <p:nvPr/>
            </p:nvSpPr>
            <p:spPr>
              <a:xfrm>
                <a:off x="3114675" y="1771650"/>
                <a:ext cx="5915025" cy="78105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47"/>
              <p:cNvSpPr/>
              <p:nvPr/>
            </p:nvSpPr>
            <p:spPr>
              <a:xfrm>
                <a:off x="3114675" y="2400300"/>
                <a:ext cx="323850" cy="27717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47"/>
              <p:cNvSpPr/>
              <p:nvPr/>
            </p:nvSpPr>
            <p:spPr>
              <a:xfrm>
                <a:off x="8791575" y="2409825"/>
                <a:ext cx="171450" cy="28098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p47"/>
              <p:cNvSpPr/>
              <p:nvPr/>
            </p:nvSpPr>
            <p:spPr>
              <a:xfrm>
                <a:off x="3138487" y="4886325"/>
                <a:ext cx="5915025" cy="52298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41" name="Google Shape;741;p47"/>
          <p:cNvSpPr/>
          <p:nvPr/>
        </p:nvSpPr>
        <p:spPr>
          <a:xfrm>
            <a:off x="485749" y="733585"/>
            <a:ext cx="4407527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Standard Deviation</a:t>
            </a:r>
            <a:endParaRPr dirty="0"/>
          </a:p>
        </p:txBody>
      </p:sp>
      <p:sp>
        <p:nvSpPr>
          <p:cNvPr id="742" name="Google Shape;742;p47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48"/>
          <p:cNvSpPr/>
          <p:nvPr/>
        </p:nvSpPr>
        <p:spPr>
          <a:xfrm>
            <a:off x="395447" y="591542"/>
            <a:ext cx="6536694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Standard Deviation Formula</a:t>
            </a:r>
            <a:endParaRPr dirty="0"/>
          </a:p>
        </p:txBody>
      </p:sp>
      <p:sp>
        <p:nvSpPr>
          <p:cNvPr id="748" name="Google Shape;748;p48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  <p:pic>
        <p:nvPicPr>
          <p:cNvPr id="749" name="Google Shape;749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5437" y="2189735"/>
            <a:ext cx="6758866" cy="30344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0B57AB-5D1C-3057-EAC4-BCD77C13FD65}"/>
              </a:ext>
            </a:extLst>
          </p:cNvPr>
          <p:cNvSpPr txBox="1"/>
          <p:nvPr/>
        </p:nvSpPr>
        <p:spPr>
          <a:xfrm>
            <a:off x="1754660" y="5527794"/>
            <a:ext cx="940353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n-1 is the sample std calculation?</a:t>
            </a:r>
          </a:p>
          <a:p>
            <a:r>
              <a:rPr lang="en-US" dirty="0"/>
              <a:t>Link:  </a:t>
            </a:r>
            <a:r>
              <a:rPr lang="en-US" dirty="0">
                <a:hlinkClick r:id="rId4"/>
              </a:rPr>
              <a:t>https://math.stackexchange.com/questions/15098/sample-standard-deviation-vs-population-standard-deviation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7" name="Google Shape;807;p53"/>
          <p:cNvGrpSpPr/>
          <p:nvPr/>
        </p:nvGrpSpPr>
        <p:grpSpPr>
          <a:xfrm>
            <a:off x="814185" y="795303"/>
            <a:ext cx="10563630" cy="5957923"/>
            <a:chOff x="3114675" y="1771650"/>
            <a:chExt cx="5938837" cy="3349524"/>
          </a:xfrm>
        </p:grpSpPr>
        <p:pic>
          <p:nvPicPr>
            <p:cNvPr id="808" name="Google Shape;808;p5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0245" y="1817052"/>
              <a:ext cx="5731510" cy="322389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09" name="Google Shape;809;p53"/>
            <p:cNvGrpSpPr/>
            <p:nvPr/>
          </p:nvGrpSpPr>
          <p:grpSpPr>
            <a:xfrm>
              <a:off x="3114675" y="1771650"/>
              <a:ext cx="5938837" cy="3349524"/>
              <a:chOff x="3114675" y="1771650"/>
              <a:chExt cx="5938837" cy="3349524"/>
            </a:xfrm>
          </p:grpSpPr>
          <p:sp>
            <p:nvSpPr>
              <p:cNvPr id="810" name="Google Shape;810;p53"/>
              <p:cNvSpPr/>
              <p:nvPr/>
            </p:nvSpPr>
            <p:spPr>
              <a:xfrm>
                <a:off x="3114675" y="1771650"/>
                <a:ext cx="5915025" cy="78105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1" name="Google Shape;811;p53"/>
              <p:cNvSpPr/>
              <p:nvPr/>
            </p:nvSpPr>
            <p:spPr>
              <a:xfrm>
                <a:off x="3114675" y="2400300"/>
                <a:ext cx="323850" cy="265661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2" name="Google Shape;812;p53"/>
              <p:cNvSpPr/>
              <p:nvPr/>
            </p:nvSpPr>
            <p:spPr>
              <a:xfrm>
                <a:off x="8791575" y="2409825"/>
                <a:ext cx="171450" cy="2695283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3" name="Google Shape;813;p53"/>
              <p:cNvSpPr/>
              <p:nvPr/>
            </p:nvSpPr>
            <p:spPr>
              <a:xfrm>
                <a:off x="3138487" y="4943475"/>
                <a:ext cx="5915025" cy="177699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14" name="Google Shape;814;p53"/>
          <p:cNvSpPr/>
          <p:nvPr/>
        </p:nvSpPr>
        <p:spPr>
          <a:xfrm>
            <a:off x="455234" y="733585"/>
            <a:ext cx="8898831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Practical uses of Measures of spread</a:t>
            </a:r>
            <a:endParaRPr dirty="0"/>
          </a:p>
        </p:txBody>
      </p:sp>
      <p:sp>
        <p:nvSpPr>
          <p:cNvPr id="815" name="Google Shape;815;p53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59" name="Ink 858">
                <a:extLst>
                  <a:ext uri="{FF2B5EF4-FFF2-40B4-BE49-F238E27FC236}">
                    <a16:creationId xmlns:a16="http://schemas.microsoft.com/office/drawing/2014/main" id="{2C58C113-7E2B-9814-9A2F-D64A3D820A5B}"/>
                  </a:ext>
                </a:extLst>
              </p14:cNvPr>
              <p14:cNvContentPartPr/>
              <p14:nvPr/>
            </p14:nvContentPartPr>
            <p14:xfrm>
              <a:off x="5805603" y="2408001"/>
              <a:ext cx="11880" cy="24840"/>
            </p14:xfrm>
          </p:contentPart>
        </mc:Choice>
        <mc:Fallback xmlns="">
          <p:pic>
            <p:nvPicPr>
              <p:cNvPr id="859" name="Ink 858">
                <a:extLst>
                  <a:ext uri="{FF2B5EF4-FFF2-40B4-BE49-F238E27FC236}">
                    <a16:creationId xmlns:a16="http://schemas.microsoft.com/office/drawing/2014/main" id="{2C58C113-7E2B-9814-9A2F-D64A3D820A5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98043" y="2400441"/>
                <a:ext cx="2700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81" name="Ink 880">
                <a:extLst>
                  <a:ext uri="{FF2B5EF4-FFF2-40B4-BE49-F238E27FC236}">
                    <a16:creationId xmlns:a16="http://schemas.microsoft.com/office/drawing/2014/main" id="{94A6B2E6-A636-97AC-450B-21CAE4EB0B80}"/>
                  </a:ext>
                </a:extLst>
              </p14:cNvPr>
              <p14:cNvContentPartPr/>
              <p14:nvPr/>
            </p14:nvContentPartPr>
            <p14:xfrm>
              <a:off x="10949283" y="211641"/>
              <a:ext cx="11880" cy="24840"/>
            </p14:xfrm>
          </p:contentPart>
        </mc:Choice>
        <mc:Fallback xmlns="">
          <p:pic>
            <p:nvPicPr>
              <p:cNvPr id="881" name="Ink 880">
                <a:extLst>
                  <a:ext uri="{FF2B5EF4-FFF2-40B4-BE49-F238E27FC236}">
                    <a16:creationId xmlns:a16="http://schemas.microsoft.com/office/drawing/2014/main" id="{94A6B2E6-A636-97AC-450B-21CAE4EB0B8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42083" y="204441"/>
                <a:ext cx="2700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08" name="Ink 907">
                <a:extLst>
                  <a:ext uri="{FF2B5EF4-FFF2-40B4-BE49-F238E27FC236}">
                    <a16:creationId xmlns:a16="http://schemas.microsoft.com/office/drawing/2014/main" id="{5386935B-B04C-2F23-B286-FB35DE8853F9}"/>
                  </a:ext>
                </a:extLst>
              </p14:cNvPr>
              <p14:cNvContentPartPr/>
              <p14:nvPr/>
            </p14:nvContentPartPr>
            <p14:xfrm>
              <a:off x="11795643" y="614481"/>
              <a:ext cx="47160" cy="69480"/>
            </p14:xfrm>
          </p:contentPart>
        </mc:Choice>
        <mc:Fallback xmlns="">
          <p:pic>
            <p:nvPicPr>
              <p:cNvPr id="908" name="Ink 907">
                <a:extLst>
                  <a:ext uri="{FF2B5EF4-FFF2-40B4-BE49-F238E27FC236}">
                    <a16:creationId xmlns:a16="http://schemas.microsoft.com/office/drawing/2014/main" id="{5386935B-B04C-2F23-B286-FB35DE8853F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788083" y="606921"/>
                <a:ext cx="622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16" name="Ink 915">
                <a:extLst>
                  <a:ext uri="{FF2B5EF4-FFF2-40B4-BE49-F238E27FC236}">
                    <a16:creationId xmlns:a16="http://schemas.microsoft.com/office/drawing/2014/main" id="{8C6377EF-9D66-76EE-7BE3-A88E934FA2BB}"/>
                  </a:ext>
                </a:extLst>
              </p14:cNvPr>
              <p14:cNvContentPartPr/>
              <p14:nvPr/>
            </p14:nvContentPartPr>
            <p14:xfrm>
              <a:off x="11863683" y="1563801"/>
              <a:ext cx="1440" cy="360"/>
            </p14:xfrm>
          </p:contentPart>
        </mc:Choice>
        <mc:Fallback xmlns="">
          <p:pic>
            <p:nvPicPr>
              <p:cNvPr id="916" name="Ink 915">
                <a:extLst>
                  <a:ext uri="{FF2B5EF4-FFF2-40B4-BE49-F238E27FC236}">
                    <a16:creationId xmlns:a16="http://schemas.microsoft.com/office/drawing/2014/main" id="{8C6377EF-9D66-76EE-7BE3-A88E934FA2B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856123" y="1556241"/>
                <a:ext cx="1656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17" name="Ink 916">
                <a:extLst>
                  <a:ext uri="{FF2B5EF4-FFF2-40B4-BE49-F238E27FC236}">
                    <a16:creationId xmlns:a16="http://schemas.microsoft.com/office/drawing/2014/main" id="{E8C06AE7-2A14-750A-1D76-0B12A51EF3FB}"/>
                  </a:ext>
                </a:extLst>
              </p14:cNvPr>
              <p14:cNvContentPartPr/>
              <p14:nvPr/>
            </p14:nvContentPartPr>
            <p14:xfrm>
              <a:off x="12082563" y="1683321"/>
              <a:ext cx="59040" cy="2880"/>
            </p14:xfrm>
          </p:contentPart>
        </mc:Choice>
        <mc:Fallback xmlns="">
          <p:pic>
            <p:nvPicPr>
              <p:cNvPr id="917" name="Ink 916">
                <a:extLst>
                  <a:ext uri="{FF2B5EF4-FFF2-40B4-BE49-F238E27FC236}">
                    <a16:creationId xmlns:a16="http://schemas.microsoft.com/office/drawing/2014/main" id="{E8C06AE7-2A14-750A-1D76-0B12A51EF3F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075003" y="1675761"/>
                <a:ext cx="73800" cy="1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947" name="Group 946">
            <a:extLst>
              <a:ext uri="{FF2B5EF4-FFF2-40B4-BE49-F238E27FC236}">
                <a16:creationId xmlns:a16="http://schemas.microsoft.com/office/drawing/2014/main" id="{954BC0D8-D510-AF56-0A56-80233CD2EEBF}"/>
              </a:ext>
            </a:extLst>
          </p:cNvPr>
          <p:cNvGrpSpPr/>
          <p:nvPr/>
        </p:nvGrpSpPr>
        <p:grpSpPr>
          <a:xfrm>
            <a:off x="2963403" y="1452561"/>
            <a:ext cx="646560" cy="230040"/>
            <a:chOff x="2963403" y="1452561"/>
            <a:chExt cx="646560" cy="23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73" name="Ink 772">
                  <a:extLst>
                    <a:ext uri="{FF2B5EF4-FFF2-40B4-BE49-F238E27FC236}">
                      <a16:creationId xmlns:a16="http://schemas.microsoft.com/office/drawing/2014/main" id="{7B3E6509-4DB4-9856-E1A7-4B6781731B33}"/>
                    </a:ext>
                  </a:extLst>
                </p14:cNvPr>
                <p14:cNvContentPartPr/>
                <p14:nvPr/>
              </p14:nvContentPartPr>
              <p14:xfrm>
                <a:off x="3572163" y="1641201"/>
                <a:ext cx="37800" cy="13320"/>
              </p14:xfrm>
            </p:contentPart>
          </mc:Choice>
          <mc:Fallback xmlns="">
            <p:pic>
              <p:nvPicPr>
                <p:cNvPr id="773" name="Ink 772">
                  <a:extLst>
                    <a:ext uri="{FF2B5EF4-FFF2-40B4-BE49-F238E27FC236}">
                      <a16:creationId xmlns:a16="http://schemas.microsoft.com/office/drawing/2014/main" id="{7B3E6509-4DB4-9856-E1A7-4B6781731B3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564603" y="1633641"/>
                  <a:ext cx="529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85" name="Ink 884">
                  <a:extLst>
                    <a:ext uri="{FF2B5EF4-FFF2-40B4-BE49-F238E27FC236}">
                      <a16:creationId xmlns:a16="http://schemas.microsoft.com/office/drawing/2014/main" id="{B91C0A4C-AC29-470B-866B-27C76C192A76}"/>
                    </a:ext>
                  </a:extLst>
                </p14:cNvPr>
                <p14:cNvContentPartPr/>
                <p14:nvPr/>
              </p14:nvContentPartPr>
              <p14:xfrm>
                <a:off x="2963403" y="1452561"/>
                <a:ext cx="360" cy="360"/>
              </p14:xfrm>
            </p:contentPart>
          </mc:Choice>
          <mc:Fallback xmlns="">
            <p:pic>
              <p:nvPicPr>
                <p:cNvPr id="885" name="Ink 884">
                  <a:extLst>
                    <a:ext uri="{FF2B5EF4-FFF2-40B4-BE49-F238E27FC236}">
                      <a16:creationId xmlns:a16="http://schemas.microsoft.com/office/drawing/2014/main" id="{B91C0A4C-AC29-470B-866B-27C76C192A7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55843" y="1445001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89" name="Ink 888">
                  <a:extLst>
                    <a:ext uri="{FF2B5EF4-FFF2-40B4-BE49-F238E27FC236}">
                      <a16:creationId xmlns:a16="http://schemas.microsoft.com/office/drawing/2014/main" id="{9E783163-29B5-1952-6E0E-F879C6BBA6AA}"/>
                    </a:ext>
                  </a:extLst>
                </p14:cNvPr>
                <p14:cNvContentPartPr/>
                <p14:nvPr/>
              </p14:nvContentPartPr>
              <p14:xfrm>
                <a:off x="3060603" y="1682241"/>
                <a:ext cx="21600" cy="360"/>
              </p14:xfrm>
            </p:contentPart>
          </mc:Choice>
          <mc:Fallback xmlns="">
            <p:pic>
              <p:nvPicPr>
                <p:cNvPr id="889" name="Ink 888">
                  <a:extLst>
                    <a:ext uri="{FF2B5EF4-FFF2-40B4-BE49-F238E27FC236}">
                      <a16:creationId xmlns:a16="http://schemas.microsoft.com/office/drawing/2014/main" id="{9E783163-29B5-1952-6E0E-F879C6BBA6A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53043" y="1674681"/>
                  <a:ext cx="36360" cy="154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157A06-1572-51A6-6C94-0820C7D3F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7"/>
            <a:ext cx="12192000" cy="68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0002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167C9F-625F-B082-D1D4-F1A6311F6CB0}"/>
              </a:ext>
            </a:extLst>
          </p:cNvPr>
          <p:cNvSpPr txBox="1"/>
          <p:nvPr/>
        </p:nvSpPr>
        <p:spPr>
          <a:xfrm>
            <a:off x="4188941" y="1828800"/>
            <a:ext cx="31935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Practice Question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Explain Box Plot and Outliers PPT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 </a:t>
            </a:r>
            <a:r>
              <a:rPr lang="en-US" dirty="0" err="1"/>
              <a:t>Handson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7124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89FB0F-EAE5-AB2B-AE0C-8D6EA02A7EBC}"/>
              </a:ext>
            </a:extLst>
          </p:cNvPr>
          <p:cNvSpPr txBox="1"/>
          <p:nvPr/>
        </p:nvSpPr>
        <p:spPr>
          <a:xfrm>
            <a:off x="951470" y="1235676"/>
            <a:ext cx="98730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Q1: What is the std  of the following Measurements : 4,4,4,4,4</a:t>
            </a:r>
          </a:p>
          <a:p>
            <a:r>
              <a:rPr lang="en-US" sz="1800" b="1" dirty="0"/>
              <a:t>	</a:t>
            </a:r>
            <a:r>
              <a:rPr lang="en-US" sz="1800" b="1" dirty="0">
                <a:solidFill>
                  <a:schemeClr val="accent1"/>
                </a:solidFill>
              </a:rPr>
              <a:t>Options: a) 0 b) 1 c) 4 d) 0.5</a:t>
            </a:r>
            <a:endParaRPr lang="en-US" sz="1800" b="1" dirty="0"/>
          </a:p>
          <a:p>
            <a:r>
              <a:rPr lang="en-US" sz="1800" b="1" dirty="0"/>
              <a:t>Q2: The sum of squared deviation of the measurements with their mean divided by   </a:t>
            </a:r>
          </a:p>
          <a:p>
            <a:r>
              <a:rPr lang="en-US" sz="1800" b="1" dirty="0"/>
              <a:t>       number of measurements is called</a:t>
            </a:r>
          </a:p>
          <a:p>
            <a:r>
              <a:rPr lang="en-US" sz="1800" b="1" dirty="0">
                <a:solidFill>
                  <a:schemeClr val="accent1"/>
                </a:solidFill>
              </a:rPr>
              <a:t>	Options: a) variance b) std c) Mean d)None</a:t>
            </a:r>
          </a:p>
          <a:p>
            <a:endParaRPr lang="en-US" sz="1800" b="1" dirty="0"/>
          </a:p>
          <a:p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9129460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0" name="Google Shape;820;p54"/>
          <p:cNvGrpSpPr/>
          <p:nvPr/>
        </p:nvGrpSpPr>
        <p:grpSpPr>
          <a:xfrm>
            <a:off x="857250" y="576225"/>
            <a:ext cx="10868559" cy="6281776"/>
            <a:chOff x="3114675" y="1771649"/>
            <a:chExt cx="5938837" cy="3432510"/>
          </a:xfrm>
        </p:grpSpPr>
        <p:pic>
          <p:nvPicPr>
            <p:cNvPr id="821" name="Google Shape;821;p5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0245" y="1817052"/>
              <a:ext cx="5731510" cy="322389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22" name="Google Shape;822;p54"/>
            <p:cNvGrpSpPr/>
            <p:nvPr/>
          </p:nvGrpSpPr>
          <p:grpSpPr>
            <a:xfrm>
              <a:off x="3114675" y="1771649"/>
              <a:ext cx="5938837" cy="3432510"/>
              <a:chOff x="3114675" y="1771649"/>
              <a:chExt cx="5938837" cy="3432510"/>
            </a:xfrm>
          </p:grpSpPr>
          <p:sp>
            <p:nvSpPr>
              <p:cNvPr id="823" name="Google Shape;823;p54"/>
              <p:cNvSpPr/>
              <p:nvPr/>
            </p:nvSpPr>
            <p:spPr>
              <a:xfrm>
                <a:off x="3114675" y="1771649"/>
                <a:ext cx="5915025" cy="84772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54"/>
              <p:cNvSpPr/>
              <p:nvPr/>
            </p:nvSpPr>
            <p:spPr>
              <a:xfrm>
                <a:off x="3114675" y="2400300"/>
                <a:ext cx="323850" cy="2725788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54"/>
              <p:cNvSpPr/>
              <p:nvPr/>
            </p:nvSpPr>
            <p:spPr>
              <a:xfrm>
                <a:off x="8791575" y="2409825"/>
                <a:ext cx="171450" cy="2731877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54"/>
              <p:cNvSpPr/>
              <p:nvPr/>
            </p:nvSpPr>
            <p:spPr>
              <a:xfrm>
                <a:off x="3138487" y="4943475"/>
                <a:ext cx="5915025" cy="26068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27" name="Google Shape;827;p54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2" name="Google Shape;832;p55"/>
          <p:cNvGrpSpPr/>
          <p:nvPr/>
        </p:nvGrpSpPr>
        <p:grpSpPr>
          <a:xfrm>
            <a:off x="1000126" y="909603"/>
            <a:ext cx="10353674" cy="5948397"/>
            <a:chOff x="3114675" y="1771650"/>
            <a:chExt cx="5938837" cy="3411983"/>
          </a:xfrm>
        </p:grpSpPr>
        <p:pic>
          <p:nvPicPr>
            <p:cNvPr id="833" name="Google Shape;833;p5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0245" y="1817052"/>
              <a:ext cx="5731510" cy="322389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34" name="Google Shape;834;p55"/>
            <p:cNvGrpSpPr/>
            <p:nvPr/>
          </p:nvGrpSpPr>
          <p:grpSpPr>
            <a:xfrm>
              <a:off x="3114675" y="1771650"/>
              <a:ext cx="5938837" cy="3411983"/>
              <a:chOff x="3114675" y="1771650"/>
              <a:chExt cx="5938837" cy="3411983"/>
            </a:xfrm>
          </p:grpSpPr>
          <p:sp>
            <p:nvSpPr>
              <p:cNvPr id="835" name="Google Shape;835;p55"/>
              <p:cNvSpPr/>
              <p:nvPr/>
            </p:nvSpPr>
            <p:spPr>
              <a:xfrm>
                <a:off x="3114675" y="1771650"/>
                <a:ext cx="5915025" cy="78105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" name="Google Shape;836;p55"/>
              <p:cNvSpPr/>
              <p:nvPr/>
            </p:nvSpPr>
            <p:spPr>
              <a:xfrm>
                <a:off x="3114675" y="2400300"/>
                <a:ext cx="323850" cy="27717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7" name="Google Shape;837;p55"/>
              <p:cNvSpPr/>
              <p:nvPr/>
            </p:nvSpPr>
            <p:spPr>
              <a:xfrm>
                <a:off x="8791575" y="2409825"/>
                <a:ext cx="141740" cy="2708246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8" name="Google Shape;838;p55"/>
              <p:cNvSpPr/>
              <p:nvPr/>
            </p:nvSpPr>
            <p:spPr>
              <a:xfrm>
                <a:off x="3138487" y="4886325"/>
                <a:ext cx="5915025" cy="297308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39" name="Google Shape;839;p55"/>
          <p:cNvSpPr/>
          <p:nvPr/>
        </p:nvSpPr>
        <p:spPr>
          <a:xfrm>
            <a:off x="485563" y="733585"/>
            <a:ext cx="5210902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Measures of Shape</a:t>
            </a:r>
            <a:endParaRPr dirty="0"/>
          </a:p>
        </p:txBody>
      </p:sp>
      <p:sp>
        <p:nvSpPr>
          <p:cNvPr id="840" name="Google Shape;840;p55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5" name="Google Shape;845;p56"/>
          <p:cNvGrpSpPr/>
          <p:nvPr/>
        </p:nvGrpSpPr>
        <p:grpSpPr>
          <a:xfrm>
            <a:off x="1438276" y="966754"/>
            <a:ext cx="9053512" cy="5624546"/>
            <a:chOff x="3114675" y="1771650"/>
            <a:chExt cx="5938837" cy="3689536"/>
          </a:xfrm>
        </p:grpSpPr>
        <p:pic>
          <p:nvPicPr>
            <p:cNvPr id="846" name="Google Shape;846;p5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0245" y="1817052"/>
              <a:ext cx="5731510" cy="322389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47" name="Google Shape;847;p56"/>
            <p:cNvGrpSpPr/>
            <p:nvPr/>
          </p:nvGrpSpPr>
          <p:grpSpPr>
            <a:xfrm>
              <a:off x="3114675" y="1771650"/>
              <a:ext cx="5938837" cy="3689536"/>
              <a:chOff x="3114675" y="1771650"/>
              <a:chExt cx="5938837" cy="3689536"/>
            </a:xfrm>
          </p:grpSpPr>
          <p:sp>
            <p:nvSpPr>
              <p:cNvPr id="848" name="Google Shape;848;p56"/>
              <p:cNvSpPr/>
              <p:nvPr/>
            </p:nvSpPr>
            <p:spPr>
              <a:xfrm>
                <a:off x="3114675" y="1771650"/>
                <a:ext cx="5915025" cy="78105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9" name="Google Shape;849;p56"/>
              <p:cNvSpPr/>
              <p:nvPr/>
            </p:nvSpPr>
            <p:spPr>
              <a:xfrm>
                <a:off x="3114675" y="2400300"/>
                <a:ext cx="323850" cy="27717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0" name="Google Shape;850;p56"/>
              <p:cNvSpPr/>
              <p:nvPr/>
            </p:nvSpPr>
            <p:spPr>
              <a:xfrm>
                <a:off x="8791575" y="2409825"/>
                <a:ext cx="171450" cy="28098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1" name="Google Shape;851;p56"/>
              <p:cNvSpPr/>
              <p:nvPr/>
            </p:nvSpPr>
            <p:spPr>
              <a:xfrm>
                <a:off x="3138487" y="4818490"/>
                <a:ext cx="5915025" cy="642696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52" name="Google Shape;852;p56"/>
          <p:cNvSpPr/>
          <p:nvPr/>
        </p:nvSpPr>
        <p:spPr>
          <a:xfrm>
            <a:off x="481073" y="733585"/>
            <a:ext cx="2472192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Symmetric</a:t>
            </a:r>
            <a:endParaRPr dirty="0"/>
          </a:p>
        </p:txBody>
      </p:sp>
      <p:sp>
        <p:nvSpPr>
          <p:cNvPr id="853" name="Google Shape;853;p56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8" name="Google Shape;858;p57"/>
          <p:cNvGrpSpPr/>
          <p:nvPr/>
        </p:nvGrpSpPr>
        <p:grpSpPr>
          <a:xfrm>
            <a:off x="561976" y="423829"/>
            <a:ext cx="10868558" cy="6434173"/>
            <a:chOff x="3114675" y="1771650"/>
            <a:chExt cx="5938837" cy="3515784"/>
          </a:xfrm>
        </p:grpSpPr>
        <p:pic>
          <p:nvPicPr>
            <p:cNvPr id="859" name="Google Shape;859;p5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0245" y="1817052"/>
              <a:ext cx="5731510" cy="322389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60" name="Google Shape;860;p57"/>
            <p:cNvGrpSpPr/>
            <p:nvPr/>
          </p:nvGrpSpPr>
          <p:grpSpPr>
            <a:xfrm>
              <a:off x="3114675" y="1771650"/>
              <a:ext cx="5938837" cy="3515784"/>
              <a:chOff x="3114675" y="1771650"/>
              <a:chExt cx="5938837" cy="3515784"/>
            </a:xfrm>
          </p:grpSpPr>
          <p:sp>
            <p:nvSpPr>
              <p:cNvPr id="861" name="Google Shape;861;p57"/>
              <p:cNvSpPr/>
              <p:nvPr/>
            </p:nvSpPr>
            <p:spPr>
              <a:xfrm>
                <a:off x="3114675" y="1771650"/>
                <a:ext cx="5915025" cy="78105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2" name="Google Shape;862;p57"/>
              <p:cNvSpPr/>
              <p:nvPr/>
            </p:nvSpPr>
            <p:spPr>
              <a:xfrm>
                <a:off x="3114675" y="2400300"/>
                <a:ext cx="323850" cy="27717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" name="Google Shape;863;p57"/>
              <p:cNvSpPr/>
              <p:nvPr/>
            </p:nvSpPr>
            <p:spPr>
              <a:xfrm>
                <a:off x="8791575" y="2409825"/>
                <a:ext cx="171450" cy="28098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4" name="Google Shape;864;p57"/>
              <p:cNvSpPr/>
              <p:nvPr/>
            </p:nvSpPr>
            <p:spPr>
              <a:xfrm>
                <a:off x="3138487" y="4969566"/>
                <a:ext cx="5915025" cy="317868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65" name="Google Shape;865;p57"/>
          <p:cNvSpPr/>
          <p:nvPr/>
        </p:nvSpPr>
        <p:spPr>
          <a:xfrm>
            <a:off x="506999" y="733585"/>
            <a:ext cx="307646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Skewness</a:t>
            </a:r>
            <a:endParaRPr dirty="0"/>
          </a:p>
        </p:txBody>
      </p:sp>
      <p:sp>
        <p:nvSpPr>
          <p:cNvPr id="866" name="Google Shape;866;p57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1" name="Google Shape;871;p58"/>
          <p:cNvGrpSpPr/>
          <p:nvPr/>
        </p:nvGrpSpPr>
        <p:grpSpPr>
          <a:xfrm>
            <a:off x="1155414" y="750077"/>
            <a:ext cx="9881172" cy="5984098"/>
            <a:chOff x="3114675" y="1771650"/>
            <a:chExt cx="5938837" cy="3596596"/>
          </a:xfrm>
        </p:grpSpPr>
        <p:pic>
          <p:nvPicPr>
            <p:cNvPr id="872" name="Google Shape;872;p5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0245" y="1817052"/>
              <a:ext cx="5731510" cy="322389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73" name="Google Shape;873;p58"/>
            <p:cNvGrpSpPr/>
            <p:nvPr/>
          </p:nvGrpSpPr>
          <p:grpSpPr>
            <a:xfrm>
              <a:off x="3114675" y="1771650"/>
              <a:ext cx="5938837" cy="3596596"/>
              <a:chOff x="3114675" y="1771650"/>
              <a:chExt cx="5938837" cy="3596596"/>
            </a:xfrm>
          </p:grpSpPr>
          <p:sp>
            <p:nvSpPr>
              <p:cNvPr id="874" name="Google Shape;874;p58"/>
              <p:cNvSpPr/>
              <p:nvPr/>
            </p:nvSpPr>
            <p:spPr>
              <a:xfrm>
                <a:off x="3114675" y="1771650"/>
                <a:ext cx="5915025" cy="78105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" name="Google Shape;875;p58"/>
              <p:cNvSpPr/>
              <p:nvPr/>
            </p:nvSpPr>
            <p:spPr>
              <a:xfrm>
                <a:off x="3114675" y="2400300"/>
                <a:ext cx="323850" cy="27717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58"/>
              <p:cNvSpPr/>
              <p:nvPr/>
            </p:nvSpPr>
            <p:spPr>
              <a:xfrm>
                <a:off x="8791575" y="2409825"/>
                <a:ext cx="171450" cy="28098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7" name="Google Shape;877;p58"/>
              <p:cNvSpPr/>
              <p:nvPr/>
            </p:nvSpPr>
            <p:spPr>
              <a:xfrm>
                <a:off x="3138487" y="4886325"/>
                <a:ext cx="5915025" cy="481921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78" name="Google Shape;878;p58"/>
          <p:cNvSpPr/>
          <p:nvPr/>
        </p:nvSpPr>
        <p:spPr>
          <a:xfrm>
            <a:off x="509383" y="733585"/>
            <a:ext cx="3037006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Kurtosis</a:t>
            </a:r>
            <a:endParaRPr dirty="0"/>
          </a:p>
        </p:txBody>
      </p:sp>
      <p:sp>
        <p:nvSpPr>
          <p:cNvPr id="879" name="Google Shape;879;p58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0D4D92-E3C6-5AC0-33D8-436E3163D847}"/>
              </a:ext>
            </a:extLst>
          </p:cNvPr>
          <p:cNvSpPr txBox="1"/>
          <p:nvPr/>
        </p:nvSpPr>
        <p:spPr>
          <a:xfrm>
            <a:off x="1155414" y="156003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It measures how fast the tails are approaching to zero or the fatness of the tails.</a:t>
            </a:r>
            <a:endParaRPr 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4" name="Google Shape;884;p59"/>
          <p:cNvGrpSpPr/>
          <p:nvPr/>
        </p:nvGrpSpPr>
        <p:grpSpPr>
          <a:xfrm>
            <a:off x="872266" y="566703"/>
            <a:ext cx="10447467" cy="6148423"/>
            <a:chOff x="3114675" y="1771650"/>
            <a:chExt cx="5938837" cy="3495056"/>
          </a:xfrm>
        </p:grpSpPr>
        <p:pic>
          <p:nvPicPr>
            <p:cNvPr id="885" name="Google Shape;885;p5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0245" y="1817052"/>
              <a:ext cx="5731510" cy="322389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86" name="Google Shape;886;p59"/>
            <p:cNvGrpSpPr/>
            <p:nvPr/>
          </p:nvGrpSpPr>
          <p:grpSpPr>
            <a:xfrm>
              <a:off x="3114675" y="1771650"/>
              <a:ext cx="5938837" cy="3495056"/>
              <a:chOff x="3114675" y="1771650"/>
              <a:chExt cx="5938837" cy="3495056"/>
            </a:xfrm>
          </p:grpSpPr>
          <p:sp>
            <p:nvSpPr>
              <p:cNvPr id="887" name="Google Shape;887;p59"/>
              <p:cNvSpPr/>
              <p:nvPr/>
            </p:nvSpPr>
            <p:spPr>
              <a:xfrm>
                <a:off x="3114675" y="1771650"/>
                <a:ext cx="5915025" cy="78105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8" name="Google Shape;888;p59"/>
              <p:cNvSpPr/>
              <p:nvPr/>
            </p:nvSpPr>
            <p:spPr>
              <a:xfrm>
                <a:off x="3114675" y="2400300"/>
                <a:ext cx="323850" cy="27717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9" name="Google Shape;889;p59"/>
              <p:cNvSpPr/>
              <p:nvPr/>
            </p:nvSpPr>
            <p:spPr>
              <a:xfrm>
                <a:off x="8791575" y="2409825"/>
                <a:ext cx="171450" cy="28098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0" name="Google Shape;890;p59"/>
              <p:cNvSpPr/>
              <p:nvPr/>
            </p:nvSpPr>
            <p:spPr>
              <a:xfrm>
                <a:off x="3138487" y="4886326"/>
                <a:ext cx="5915025" cy="38038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91" name="Google Shape;891;p59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  <p:sp>
        <p:nvSpPr>
          <p:cNvPr id="892" name="Google Shape;892;p59"/>
          <p:cNvSpPr/>
          <p:nvPr/>
        </p:nvSpPr>
        <p:spPr>
          <a:xfrm>
            <a:off x="509383" y="733585"/>
            <a:ext cx="2382098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Kurtosis</a:t>
            </a:r>
            <a:endParaRPr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7" name="Google Shape;897;p60"/>
          <p:cNvGrpSpPr/>
          <p:nvPr/>
        </p:nvGrpSpPr>
        <p:grpSpPr>
          <a:xfrm>
            <a:off x="872266" y="300003"/>
            <a:ext cx="10447467" cy="6396073"/>
            <a:chOff x="3114675" y="1771650"/>
            <a:chExt cx="5938837" cy="3635832"/>
          </a:xfrm>
        </p:grpSpPr>
        <p:pic>
          <p:nvPicPr>
            <p:cNvPr id="898" name="Google Shape;898;p6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0245" y="1817052"/>
              <a:ext cx="5731510" cy="322389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99" name="Google Shape;899;p60"/>
            <p:cNvGrpSpPr/>
            <p:nvPr/>
          </p:nvGrpSpPr>
          <p:grpSpPr>
            <a:xfrm>
              <a:off x="3114675" y="1771650"/>
              <a:ext cx="5938837" cy="3635832"/>
              <a:chOff x="3114675" y="1771650"/>
              <a:chExt cx="5938837" cy="3635832"/>
            </a:xfrm>
          </p:grpSpPr>
          <p:sp>
            <p:nvSpPr>
              <p:cNvPr id="900" name="Google Shape;900;p60"/>
              <p:cNvSpPr/>
              <p:nvPr/>
            </p:nvSpPr>
            <p:spPr>
              <a:xfrm>
                <a:off x="3114675" y="1771650"/>
                <a:ext cx="5915025" cy="78105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1" name="Google Shape;901;p60"/>
              <p:cNvSpPr/>
              <p:nvPr/>
            </p:nvSpPr>
            <p:spPr>
              <a:xfrm>
                <a:off x="3114675" y="2400300"/>
                <a:ext cx="323850" cy="27717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2" name="Google Shape;902;p60"/>
              <p:cNvSpPr/>
              <p:nvPr/>
            </p:nvSpPr>
            <p:spPr>
              <a:xfrm>
                <a:off x="8791575" y="2409825"/>
                <a:ext cx="171450" cy="28098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3" name="Google Shape;903;p60"/>
              <p:cNvSpPr/>
              <p:nvPr/>
            </p:nvSpPr>
            <p:spPr>
              <a:xfrm>
                <a:off x="3138487" y="4969565"/>
                <a:ext cx="5915025" cy="437917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04" name="Google Shape;904;p60"/>
          <p:cNvSpPr/>
          <p:nvPr/>
        </p:nvSpPr>
        <p:spPr>
          <a:xfrm>
            <a:off x="470929" y="733585"/>
            <a:ext cx="8129374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Practical uses of Measures of Shape</a:t>
            </a:r>
            <a:endParaRPr dirty="0"/>
          </a:p>
        </p:txBody>
      </p:sp>
      <p:sp>
        <p:nvSpPr>
          <p:cNvPr id="905" name="Google Shape;905;p60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0" name="Google Shape;910;p61"/>
          <p:cNvGrpSpPr/>
          <p:nvPr/>
        </p:nvGrpSpPr>
        <p:grpSpPr>
          <a:xfrm>
            <a:off x="945735" y="453541"/>
            <a:ext cx="10300530" cy="6261585"/>
            <a:chOff x="3114675" y="1771650"/>
            <a:chExt cx="5938837" cy="3610157"/>
          </a:xfrm>
        </p:grpSpPr>
        <p:pic>
          <p:nvPicPr>
            <p:cNvPr id="911" name="Google Shape;911;p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0245" y="1817052"/>
              <a:ext cx="5731510" cy="322389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12" name="Google Shape;912;p61"/>
            <p:cNvGrpSpPr/>
            <p:nvPr/>
          </p:nvGrpSpPr>
          <p:grpSpPr>
            <a:xfrm>
              <a:off x="3114675" y="1771650"/>
              <a:ext cx="5938837" cy="3610157"/>
              <a:chOff x="3114675" y="1771650"/>
              <a:chExt cx="5938837" cy="3610157"/>
            </a:xfrm>
          </p:grpSpPr>
          <p:sp>
            <p:nvSpPr>
              <p:cNvPr id="913" name="Google Shape;913;p61"/>
              <p:cNvSpPr/>
              <p:nvPr/>
            </p:nvSpPr>
            <p:spPr>
              <a:xfrm>
                <a:off x="3114675" y="1771650"/>
                <a:ext cx="5915025" cy="860232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4" name="Google Shape;914;p61"/>
              <p:cNvSpPr/>
              <p:nvPr/>
            </p:nvSpPr>
            <p:spPr>
              <a:xfrm>
                <a:off x="3114675" y="2400300"/>
                <a:ext cx="323850" cy="27717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5" name="Google Shape;915;p61"/>
              <p:cNvSpPr/>
              <p:nvPr/>
            </p:nvSpPr>
            <p:spPr>
              <a:xfrm>
                <a:off x="8791575" y="2409825"/>
                <a:ext cx="171450" cy="28098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6" name="Google Shape;916;p61"/>
              <p:cNvSpPr/>
              <p:nvPr/>
            </p:nvSpPr>
            <p:spPr>
              <a:xfrm>
                <a:off x="3138487" y="4945711"/>
                <a:ext cx="5915025" cy="436096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17" name="Google Shape;917;p61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"/>
          <p:cNvSpPr/>
          <p:nvPr/>
        </p:nvSpPr>
        <p:spPr>
          <a:xfrm>
            <a:off x="7477726" y="4445208"/>
            <a:ext cx="4127625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INTRODUCTION TO 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 cap="none">
                <a:solidFill>
                  <a:srgbClr val="002060"/>
                </a:solidFill>
                <a:latin typeface="Gentium Basic"/>
                <a:ea typeface="Gentium Basic"/>
                <a:cs typeface="Gentium Basic"/>
                <a:sym typeface="Gentium Basic"/>
              </a:rPr>
              <a:t>STATISTICS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186632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oogle Shape;922;p62"/>
          <p:cNvGrpSpPr/>
          <p:nvPr/>
        </p:nvGrpSpPr>
        <p:grpSpPr>
          <a:xfrm>
            <a:off x="865006" y="519079"/>
            <a:ext cx="10461988" cy="6215097"/>
            <a:chOff x="3114675" y="1771650"/>
            <a:chExt cx="5938837" cy="3528053"/>
          </a:xfrm>
        </p:grpSpPr>
        <p:pic>
          <p:nvPicPr>
            <p:cNvPr id="923" name="Google Shape;923;p6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0245" y="1817052"/>
              <a:ext cx="5731510" cy="322389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24" name="Google Shape;924;p62"/>
            <p:cNvGrpSpPr/>
            <p:nvPr/>
          </p:nvGrpSpPr>
          <p:grpSpPr>
            <a:xfrm>
              <a:off x="3114675" y="1771650"/>
              <a:ext cx="5938837" cy="3528053"/>
              <a:chOff x="3114675" y="1771650"/>
              <a:chExt cx="5938837" cy="3528053"/>
            </a:xfrm>
          </p:grpSpPr>
          <p:sp>
            <p:nvSpPr>
              <p:cNvPr id="925" name="Google Shape;925;p62"/>
              <p:cNvSpPr/>
              <p:nvPr/>
            </p:nvSpPr>
            <p:spPr>
              <a:xfrm>
                <a:off x="3114675" y="1771650"/>
                <a:ext cx="5915025" cy="78105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6" name="Google Shape;926;p62"/>
              <p:cNvSpPr/>
              <p:nvPr/>
            </p:nvSpPr>
            <p:spPr>
              <a:xfrm>
                <a:off x="3114675" y="2400300"/>
                <a:ext cx="323850" cy="27717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" name="Google Shape;927;p62"/>
              <p:cNvSpPr/>
              <p:nvPr/>
            </p:nvSpPr>
            <p:spPr>
              <a:xfrm>
                <a:off x="8791575" y="2409825"/>
                <a:ext cx="171450" cy="28098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8" name="Google Shape;928;p62"/>
              <p:cNvSpPr/>
              <p:nvPr/>
            </p:nvSpPr>
            <p:spPr>
              <a:xfrm>
                <a:off x="3138487" y="4969565"/>
                <a:ext cx="5915025" cy="330138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29" name="Google Shape;929;p62"/>
          <p:cNvSpPr/>
          <p:nvPr/>
        </p:nvSpPr>
        <p:spPr>
          <a:xfrm>
            <a:off x="508351" y="752635"/>
            <a:ext cx="1191993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Plots</a:t>
            </a:r>
            <a:endParaRPr/>
          </a:p>
        </p:txBody>
      </p:sp>
      <p:sp>
        <p:nvSpPr>
          <p:cNvPr id="930" name="Google Shape;930;p62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5" name="Google Shape;935;p63"/>
          <p:cNvGrpSpPr/>
          <p:nvPr/>
        </p:nvGrpSpPr>
        <p:grpSpPr>
          <a:xfrm>
            <a:off x="777884" y="776254"/>
            <a:ext cx="10636232" cy="6081746"/>
            <a:chOff x="3114675" y="1771650"/>
            <a:chExt cx="5938837" cy="3395798"/>
          </a:xfrm>
        </p:grpSpPr>
        <p:pic>
          <p:nvPicPr>
            <p:cNvPr id="936" name="Google Shape;936;p6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0245" y="1817052"/>
              <a:ext cx="5731510" cy="322389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37" name="Google Shape;937;p63"/>
            <p:cNvGrpSpPr/>
            <p:nvPr/>
          </p:nvGrpSpPr>
          <p:grpSpPr>
            <a:xfrm>
              <a:off x="3114675" y="1771650"/>
              <a:ext cx="5938837" cy="3395798"/>
              <a:chOff x="3114675" y="1771650"/>
              <a:chExt cx="5938837" cy="3395798"/>
            </a:xfrm>
          </p:grpSpPr>
          <p:sp>
            <p:nvSpPr>
              <p:cNvPr id="938" name="Google Shape;938;p63"/>
              <p:cNvSpPr/>
              <p:nvPr/>
            </p:nvSpPr>
            <p:spPr>
              <a:xfrm>
                <a:off x="3114675" y="1771650"/>
                <a:ext cx="5915025" cy="78105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63"/>
              <p:cNvSpPr/>
              <p:nvPr/>
            </p:nvSpPr>
            <p:spPr>
              <a:xfrm>
                <a:off x="3114675" y="2400300"/>
                <a:ext cx="323850" cy="2660781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0" name="Google Shape;940;p63"/>
              <p:cNvSpPr/>
              <p:nvPr/>
            </p:nvSpPr>
            <p:spPr>
              <a:xfrm>
                <a:off x="8791575" y="2409825"/>
                <a:ext cx="171450" cy="2635301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1" name="Google Shape;941;p63"/>
              <p:cNvSpPr/>
              <p:nvPr/>
            </p:nvSpPr>
            <p:spPr>
              <a:xfrm>
                <a:off x="3138487" y="4886325"/>
                <a:ext cx="5915025" cy="281123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42" name="Google Shape;942;p63"/>
          <p:cNvSpPr/>
          <p:nvPr/>
        </p:nvSpPr>
        <p:spPr>
          <a:xfrm>
            <a:off x="503854" y="733585"/>
            <a:ext cx="649007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Frequency Distribution</a:t>
            </a:r>
            <a:endParaRPr dirty="0"/>
          </a:p>
        </p:txBody>
      </p:sp>
      <p:sp>
        <p:nvSpPr>
          <p:cNvPr id="943" name="Google Shape;943;p63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8" name="Google Shape;948;p64"/>
          <p:cNvGrpSpPr/>
          <p:nvPr/>
        </p:nvGrpSpPr>
        <p:grpSpPr>
          <a:xfrm>
            <a:off x="795367" y="589641"/>
            <a:ext cx="10601266" cy="6268358"/>
            <a:chOff x="3114675" y="1771650"/>
            <a:chExt cx="5938837" cy="3511539"/>
          </a:xfrm>
        </p:grpSpPr>
        <p:pic>
          <p:nvPicPr>
            <p:cNvPr id="949" name="Google Shape;949;p6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0245" y="1817052"/>
              <a:ext cx="5731510" cy="322389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50" name="Google Shape;950;p64"/>
            <p:cNvGrpSpPr/>
            <p:nvPr/>
          </p:nvGrpSpPr>
          <p:grpSpPr>
            <a:xfrm>
              <a:off x="3114675" y="1771650"/>
              <a:ext cx="5938837" cy="3511539"/>
              <a:chOff x="3114675" y="1771650"/>
              <a:chExt cx="5938837" cy="3511539"/>
            </a:xfrm>
          </p:grpSpPr>
          <p:sp>
            <p:nvSpPr>
              <p:cNvPr id="951" name="Google Shape;951;p64"/>
              <p:cNvSpPr/>
              <p:nvPr/>
            </p:nvSpPr>
            <p:spPr>
              <a:xfrm>
                <a:off x="3114675" y="1771650"/>
                <a:ext cx="5915025" cy="78105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2" name="Google Shape;952;p64"/>
              <p:cNvSpPr/>
              <p:nvPr/>
            </p:nvSpPr>
            <p:spPr>
              <a:xfrm>
                <a:off x="3114675" y="2400300"/>
                <a:ext cx="323850" cy="27717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3" name="Google Shape;953;p64"/>
              <p:cNvSpPr/>
              <p:nvPr/>
            </p:nvSpPr>
            <p:spPr>
              <a:xfrm>
                <a:off x="8791575" y="2409825"/>
                <a:ext cx="171450" cy="28098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4" name="Google Shape;954;p64"/>
              <p:cNvSpPr/>
              <p:nvPr/>
            </p:nvSpPr>
            <p:spPr>
              <a:xfrm>
                <a:off x="3138487" y="4886325"/>
                <a:ext cx="5915025" cy="39686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55" name="Google Shape;955;p64"/>
          <p:cNvSpPr/>
          <p:nvPr/>
        </p:nvSpPr>
        <p:spPr>
          <a:xfrm>
            <a:off x="515317" y="733585"/>
            <a:ext cx="3166997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Histograms</a:t>
            </a:r>
            <a:endParaRPr dirty="0"/>
          </a:p>
        </p:txBody>
      </p:sp>
      <p:sp>
        <p:nvSpPr>
          <p:cNvPr id="956" name="Google Shape;956;p64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1" name="Google Shape;961;p65"/>
          <p:cNvGrpSpPr/>
          <p:nvPr/>
        </p:nvGrpSpPr>
        <p:grpSpPr>
          <a:xfrm>
            <a:off x="777882" y="757203"/>
            <a:ext cx="10636236" cy="6100796"/>
            <a:chOff x="3114675" y="1771650"/>
            <a:chExt cx="5938837" cy="3406434"/>
          </a:xfrm>
        </p:grpSpPr>
        <p:pic>
          <p:nvPicPr>
            <p:cNvPr id="962" name="Google Shape;962;p6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0245" y="1817052"/>
              <a:ext cx="5731510" cy="322389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63" name="Google Shape;963;p65"/>
            <p:cNvGrpSpPr/>
            <p:nvPr/>
          </p:nvGrpSpPr>
          <p:grpSpPr>
            <a:xfrm>
              <a:off x="3114675" y="1771650"/>
              <a:ext cx="5938837" cy="3406434"/>
              <a:chOff x="3114675" y="1771650"/>
              <a:chExt cx="5938837" cy="3406434"/>
            </a:xfrm>
          </p:grpSpPr>
          <p:sp>
            <p:nvSpPr>
              <p:cNvPr id="964" name="Google Shape;964;p65"/>
              <p:cNvSpPr/>
              <p:nvPr/>
            </p:nvSpPr>
            <p:spPr>
              <a:xfrm>
                <a:off x="3114675" y="1771650"/>
                <a:ext cx="5915025" cy="78105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5" name="Google Shape;965;p65"/>
              <p:cNvSpPr/>
              <p:nvPr/>
            </p:nvSpPr>
            <p:spPr>
              <a:xfrm>
                <a:off x="3114675" y="2400300"/>
                <a:ext cx="323850" cy="27717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6" name="Google Shape;966;p65"/>
              <p:cNvSpPr/>
              <p:nvPr/>
            </p:nvSpPr>
            <p:spPr>
              <a:xfrm>
                <a:off x="8791575" y="2409826"/>
                <a:ext cx="171450" cy="2624663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967;p65"/>
              <p:cNvSpPr/>
              <p:nvPr/>
            </p:nvSpPr>
            <p:spPr>
              <a:xfrm>
                <a:off x="3138487" y="4961613"/>
                <a:ext cx="5915025" cy="216471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68" name="Google Shape;968;p65"/>
          <p:cNvSpPr/>
          <p:nvPr/>
        </p:nvSpPr>
        <p:spPr>
          <a:xfrm>
            <a:off x="505792" y="733585"/>
            <a:ext cx="3127094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Histograms</a:t>
            </a:r>
            <a:endParaRPr dirty="0"/>
          </a:p>
        </p:txBody>
      </p:sp>
      <p:sp>
        <p:nvSpPr>
          <p:cNvPr id="969" name="Google Shape;969;p65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4" name="Google Shape;974;p66"/>
          <p:cNvGrpSpPr/>
          <p:nvPr/>
        </p:nvGrpSpPr>
        <p:grpSpPr>
          <a:xfrm>
            <a:off x="806924" y="604804"/>
            <a:ext cx="10578151" cy="6056776"/>
            <a:chOff x="3114675" y="1771650"/>
            <a:chExt cx="5938837" cy="3400425"/>
          </a:xfrm>
        </p:grpSpPr>
        <p:pic>
          <p:nvPicPr>
            <p:cNvPr id="975" name="Google Shape;975;p6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0245" y="1817052"/>
              <a:ext cx="5731510" cy="322389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76" name="Google Shape;976;p66"/>
            <p:cNvGrpSpPr/>
            <p:nvPr/>
          </p:nvGrpSpPr>
          <p:grpSpPr>
            <a:xfrm>
              <a:off x="3114675" y="1771650"/>
              <a:ext cx="5938837" cy="3400425"/>
              <a:chOff x="3114675" y="1771650"/>
              <a:chExt cx="5938837" cy="3400425"/>
            </a:xfrm>
          </p:grpSpPr>
          <p:sp>
            <p:nvSpPr>
              <p:cNvPr id="977" name="Google Shape;977;p66"/>
              <p:cNvSpPr/>
              <p:nvPr/>
            </p:nvSpPr>
            <p:spPr>
              <a:xfrm>
                <a:off x="3114675" y="1771650"/>
                <a:ext cx="5915025" cy="78105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66"/>
              <p:cNvSpPr/>
              <p:nvPr/>
            </p:nvSpPr>
            <p:spPr>
              <a:xfrm>
                <a:off x="3114675" y="2400300"/>
                <a:ext cx="323850" cy="27717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66"/>
              <p:cNvSpPr/>
              <p:nvPr/>
            </p:nvSpPr>
            <p:spPr>
              <a:xfrm>
                <a:off x="8791575" y="2409826"/>
                <a:ext cx="171450" cy="2637232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66"/>
              <p:cNvSpPr/>
              <p:nvPr/>
            </p:nvSpPr>
            <p:spPr>
              <a:xfrm>
                <a:off x="3138487" y="4945712"/>
                <a:ext cx="5915025" cy="22434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81" name="Google Shape;981;p66"/>
          <p:cNvSpPr/>
          <p:nvPr/>
        </p:nvSpPr>
        <p:spPr>
          <a:xfrm>
            <a:off x="490599" y="733585"/>
            <a:ext cx="3142287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Bar Charts</a:t>
            </a:r>
            <a:endParaRPr dirty="0"/>
          </a:p>
        </p:txBody>
      </p:sp>
      <p:sp>
        <p:nvSpPr>
          <p:cNvPr id="982" name="Google Shape;982;p66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7" name="Google Shape;987;p67"/>
          <p:cNvGrpSpPr/>
          <p:nvPr/>
        </p:nvGrpSpPr>
        <p:grpSpPr>
          <a:xfrm>
            <a:off x="1002950" y="452403"/>
            <a:ext cx="10186100" cy="6215096"/>
            <a:chOff x="3114675" y="1771650"/>
            <a:chExt cx="5938837" cy="3623609"/>
          </a:xfrm>
        </p:grpSpPr>
        <p:pic>
          <p:nvPicPr>
            <p:cNvPr id="988" name="Google Shape;988;p6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0245" y="1817052"/>
              <a:ext cx="5731510" cy="322389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89" name="Google Shape;989;p67"/>
            <p:cNvGrpSpPr/>
            <p:nvPr/>
          </p:nvGrpSpPr>
          <p:grpSpPr>
            <a:xfrm>
              <a:off x="3114675" y="1771650"/>
              <a:ext cx="5938837" cy="3623609"/>
              <a:chOff x="3114675" y="1771650"/>
              <a:chExt cx="5938837" cy="3623609"/>
            </a:xfrm>
          </p:grpSpPr>
          <p:sp>
            <p:nvSpPr>
              <p:cNvPr id="990" name="Google Shape;990;p67"/>
              <p:cNvSpPr/>
              <p:nvPr/>
            </p:nvSpPr>
            <p:spPr>
              <a:xfrm>
                <a:off x="3114675" y="1771650"/>
                <a:ext cx="5915025" cy="78105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1" name="Google Shape;991;p67"/>
              <p:cNvSpPr/>
              <p:nvPr/>
            </p:nvSpPr>
            <p:spPr>
              <a:xfrm>
                <a:off x="3114675" y="2400300"/>
                <a:ext cx="323850" cy="27717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2" name="Google Shape;992;p67"/>
              <p:cNvSpPr/>
              <p:nvPr/>
            </p:nvSpPr>
            <p:spPr>
              <a:xfrm>
                <a:off x="8791575" y="2409825"/>
                <a:ext cx="171450" cy="28098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3" name="Google Shape;993;p67"/>
              <p:cNvSpPr/>
              <p:nvPr/>
            </p:nvSpPr>
            <p:spPr>
              <a:xfrm>
                <a:off x="3138487" y="4882101"/>
                <a:ext cx="5915025" cy="513158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94" name="Google Shape;994;p67"/>
          <p:cNvSpPr/>
          <p:nvPr/>
        </p:nvSpPr>
        <p:spPr>
          <a:xfrm>
            <a:off x="497370" y="733585"/>
            <a:ext cx="3876922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Scatter Plots</a:t>
            </a:r>
            <a:endParaRPr dirty="0"/>
          </a:p>
        </p:txBody>
      </p:sp>
      <p:sp>
        <p:nvSpPr>
          <p:cNvPr id="995" name="Google Shape;995;p67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0" name="Google Shape;1000;p68"/>
          <p:cNvGrpSpPr/>
          <p:nvPr/>
        </p:nvGrpSpPr>
        <p:grpSpPr>
          <a:xfrm>
            <a:off x="561975" y="642903"/>
            <a:ext cx="10549113" cy="6124747"/>
            <a:chOff x="3114675" y="1771650"/>
            <a:chExt cx="5938837" cy="3448050"/>
          </a:xfrm>
        </p:grpSpPr>
        <p:pic>
          <p:nvPicPr>
            <p:cNvPr id="1001" name="Google Shape;1001;p6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0245" y="1817052"/>
              <a:ext cx="5731510" cy="322389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02" name="Google Shape;1002;p68"/>
            <p:cNvGrpSpPr/>
            <p:nvPr/>
          </p:nvGrpSpPr>
          <p:grpSpPr>
            <a:xfrm>
              <a:off x="3114675" y="1771650"/>
              <a:ext cx="5938837" cy="3448050"/>
              <a:chOff x="3114675" y="1771650"/>
              <a:chExt cx="5938837" cy="3448050"/>
            </a:xfrm>
          </p:grpSpPr>
          <p:sp>
            <p:nvSpPr>
              <p:cNvPr id="1003" name="Google Shape;1003;p68"/>
              <p:cNvSpPr/>
              <p:nvPr/>
            </p:nvSpPr>
            <p:spPr>
              <a:xfrm>
                <a:off x="3114675" y="1771650"/>
                <a:ext cx="5915025" cy="78105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4" name="Google Shape;1004;p68"/>
              <p:cNvSpPr/>
              <p:nvPr/>
            </p:nvSpPr>
            <p:spPr>
              <a:xfrm>
                <a:off x="3114675" y="2400300"/>
                <a:ext cx="323850" cy="27717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5" name="Google Shape;1005;p68"/>
              <p:cNvSpPr/>
              <p:nvPr/>
            </p:nvSpPr>
            <p:spPr>
              <a:xfrm>
                <a:off x="8791575" y="2409825"/>
                <a:ext cx="171450" cy="28098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6" name="Google Shape;1006;p68"/>
              <p:cNvSpPr/>
              <p:nvPr/>
            </p:nvSpPr>
            <p:spPr>
              <a:xfrm>
                <a:off x="3138487" y="4961613"/>
                <a:ext cx="5915025" cy="255328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07" name="Google Shape;1007;p68"/>
          <p:cNvSpPr/>
          <p:nvPr/>
        </p:nvSpPr>
        <p:spPr>
          <a:xfrm>
            <a:off x="522972" y="733585"/>
            <a:ext cx="2739212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Pie Chart</a:t>
            </a:r>
            <a:endParaRPr dirty="0"/>
          </a:p>
        </p:txBody>
      </p:sp>
      <p:sp>
        <p:nvSpPr>
          <p:cNvPr id="1008" name="Google Shape;1008;p68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3" name="Google Shape;1013;p69"/>
          <p:cNvGrpSpPr/>
          <p:nvPr/>
        </p:nvGrpSpPr>
        <p:grpSpPr>
          <a:xfrm>
            <a:off x="400051" y="328578"/>
            <a:ext cx="10505552" cy="6192000"/>
            <a:chOff x="3114675" y="1771650"/>
            <a:chExt cx="5938837" cy="3497269"/>
          </a:xfrm>
        </p:grpSpPr>
        <p:pic>
          <p:nvPicPr>
            <p:cNvPr id="1014" name="Google Shape;1014;p6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0245" y="1817052"/>
              <a:ext cx="5731510" cy="322389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15" name="Google Shape;1015;p69"/>
            <p:cNvGrpSpPr/>
            <p:nvPr/>
          </p:nvGrpSpPr>
          <p:grpSpPr>
            <a:xfrm>
              <a:off x="3114675" y="1771650"/>
              <a:ext cx="5938837" cy="3497269"/>
              <a:chOff x="3114675" y="1771650"/>
              <a:chExt cx="5938837" cy="3497269"/>
            </a:xfrm>
          </p:grpSpPr>
          <p:sp>
            <p:nvSpPr>
              <p:cNvPr id="1016" name="Google Shape;1016;p69"/>
              <p:cNvSpPr/>
              <p:nvPr/>
            </p:nvSpPr>
            <p:spPr>
              <a:xfrm>
                <a:off x="3114675" y="1771650"/>
                <a:ext cx="5915025" cy="78105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7" name="Google Shape;1017;p69"/>
              <p:cNvSpPr/>
              <p:nvPr/>
            </p:nvSpPr>
            <p:spPr>
              <a:xfrm>
                <a:off x="3114675" y="2400300"/>
                <a:ext cx="323850" cy="27717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8" name="Google Shape;1018;p69"/>
              <p:cNvSpPr/>
              <p:nvPr/>
            </p:nvSpPr>
            <p:spPr>
              <a:xfrm>
                <a:off x="8791575" y="2409825"/>
                <a:ext cx="171450" cy="28098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9" name="Google Shape;1019;p69"/>
              <p:cNvSpPr/>
              <p:nvPr/>
            </p:nvSpPr>
            <p:spPr>
              <a:xfrm>
                <a:off x="3138487" y="4961613"/>
                <a:ext cx="5915025" cy="307306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20" name="Google Shape;1020;p69"/>
          <p:cNvSpPr/>
          <p:nvPr/>
        </p:nvSpPr>
        <p:spPr>
          <a:xfrm>
            <a:off x="512367" y="733585"/>
            <a:ext cx="2003113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Box Plots</a:t>
            </a:r>
            <a:endParaRPr/>
          </a:p>
        </p:txBody>
      </p:sp>
      <p:sp>
        <p:nvSpPr>
          <p:cNvPr id="1021" name="Google Shape;1021;p69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oogle Shape;1026;p70"/>
          <p:cNvGrpSpPr/>
          <p:nvPr/>
        </p:nvGrpSpPr>
        <p:grpSpPr>
          <a:xfrm>
            <a:off x="769989" y="584921"/>
            <a:ext cx="10652022" cy="6273080"/>
            <a:chOff x="3114675" y="1771650"/>
            <a:chExt cx="5938837" cy="3497439"/>
          </a:xfrm>
        </p:grpSpPr>
        <p:pic>
          <p:nvPicPr>
            <p:cNvPr id="1027" name="Google Shape;1027;p7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0245" y="1817052"/>
              <a:ext cx="5731510" cy="322389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28" name="Google Shape;1028;p70"/>
            <p:cNvGrpSpPr/>
            <p:nvPr/>
          </p:nvGrpSpPr>
          <p:grpSpPr>
            <a:xfrm>
              <a:off x="3114675" y="1771650"/>
              <a:ext cx="5938837" cy="3497439"/>
              <a:chOff x="3114675" y="1771650"/>
              <a:chExt cx="5938837" cy="3497439"/>
            </a:xfrm>
          </p:grpSpPr>
          <p:sp>
            <p:nvSpPr>
              <p:cNvPr id="1029" name="Google Shape;1029;p70"/>
              <p:cNvSpPr/>
              <p:nvPr/>
            </p:nvSpPr>
            <p:spPr>
              <a:xfrm>
                <a:off x="3114675" y="1771650"/>
                <a:ext cx="5915025" cy="78105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0" name="Google Shape;1030;p70"/>
              <p:cNvSpPr/>
              <p:nvPr/>
            </p:nvSpPr>
            <p:spPr>
              <a:xfrm>
                <a:off x="3114675" y="2400300"/>
                <a:ext cx="323850" cy="27717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1" name="Google Shape;1031;p70"/>
              <p:cNvSpPr/>
              <p:nvPr/>
            </p:nvSpPr>
            <p:spPr>
              <a:xfrm>
                <a:off x="8791575" y="2409825"/>
                <a:ext cx="171450" cy="280987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2" name="Google Shape;1032;p70"/>
              <p:cNvSpPr/>
              <p:nvPr/>
            </p:nvSpPr>
            <p:spPr>
              <a:xfrm>
                <a:off x="3138487" y="4886325"/>
                <a:ext cx="5915025" cy="382764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33" name="Google Shape;1033;p70"/>
          <p:cNvSpPr/>
          <p:nvPr/>
        </p:nvSpPr>
        <p:spPr>
          <a:xfrm>
            <a:off x="521892" y="733585"/>
            <a:ext cx="301214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Box Plots</a:t>
            </a:r>
            <a:endParaRPr dirty="0"/>
          </a:p>
        </p:txBody>
      </p:sp>
      <p:sp>
        <p:nvSpPr>
          <p:cNvPr id="1034" name="Google Shape;1034;p70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2"/>
          <p:cNvGrpSpPr/>
          <p:nvPr/>
        </p:nvGrpSpPr>
        <p:grpSpPr>
          <a:xfrm>
            <a:off x="351693" y="0"/>
            <a:ext cx="11385374" cy="6844913"/>
            <a:chOff x="3118338" y="1735015"/>
            <a:chExt cx="5849816" cy="3446585"/>
          </a:xfrm>
        </p:grpSpPr>
        <p:pic>
          <p:nvPicPr>
            <p:cNvPr id="135" name="Google Shape;135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0245" y="1817052"/>
              <a:ext cx="5731510" cy="32238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" name="Google Shape;136;p2"/>
            <p:cNvSpPr/>
            <p:nvPr/>
          </p:nvSpPr>
          <p:spPr>
            <a:xfrm>
              <a:off x="3130062" y="1735015"/>
              <a:ext cx="5838092" cy="100818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118338" y="2508738"/>
              <a:ext cx="410308" cy="2579077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8733692" y="2567354"/>
              <a:ext cx="234462" cy="2614246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3259015" y="4935415"/>
              <a:ext cx="5685693" cy="199293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" name="Google Shape;140;p2"/>
          <p:cNvSpPr/>
          <p:nvPr/>
        </p:nvSpPr>
        <p:spPr>
          <a:xfrm>
            <a:off x="511597" y="733585"/>
            <a:ext cx="6692391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Takeaways from todays session</a:t>
            </a:r>
            <a:endParaRPr dirty="0"/>
          </a:p>
        </p:txBody>
      </p:sp>
      <p:sp>
        <p:nvSpPr>
          <p:cNvPr id="141" name="Google Shape;141;p2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3"/>
          <p:cNvGrpSpPr/>
          <p:nvPr/>
        </p:nvGrpSpPr>
        <p:grpSpPr>
          <a:xfrm>
            <a:off x="304800" y="4596"/>
            <a:ext cx="11230708" cy="6805143"/>
            <a:chOff x="3083169" y="1688123"/>
            <a:chExt cx="5920154" cy="3587262"/>
          </a:xfrm>
        </p:grpSpPr>
        <p:pic>
          <p:nvPicPr>
            <p:cNvPr id="147" name="Google Shape;147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0245" y="1817052"/>
              <a:ext cx="5731510" cy="32238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" name="Google Shape;148;p3"/>
            <p:cNvSpPr/>
            <p:nvPr/>
          </p:nvSpPr>
          <p:spPr>
            <a:xfrm>
              <a:off x="3118338" y="1688123"/>
              <a:ext cx="5861539" cy="100818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083169" y="2602523"/>
              <a:ext cx="644769" cy="2614246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622431" y="4736123"/>
              <a:ext cx="5310554" cy="422031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8721969" y="2579077"/>
              <a:ext cx="281354" cy="2696308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2" name="Google Shape;152;p3"/>
          <p:cNvSpPr/>
          <p:nvPr/>
        </p:nvSpPr>
        <p:spPr>
          <a:xfrm>
            <a:off x="511598" y="733585"/>
            <a:ext cx="6778888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Takeaways from todays session</a:t>
            </a:r>
            <a:endParaRPr dirty="0"/>
          </a:p>
        </p:txBody>
      </p:sp>
      <p:sp>
        <p:nvSpPr>
          <p:cNvPr id="153" name="Google Shape;153;p3"/>
          <p:cNvSpPr/>
          <p:nvPr/>
        </p:nvSpPr>
        <p:spPr>
          <a:xfrm>
            <a:off x="559932" y="1366470"/>
            <a:ext cx="10184268" cy="11802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8735</TotalTime>
  <Words>453</Words>
  <Application>Microsoft Macintosh PowerPoint</Application>
  <PresentationFormat>Widescreen</PresentationFormat>
  <Paragraphs>178</Paragraphs>
  <Slides>78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2" baseType="lpstr">
      <vt:lpstr>Arial</vt:lpstr>
      <vt:lpstr>Calibri</vt:lpstr>
      <vt:lpstr>Gentium Basic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ahanaf mugdho</dc:creator>
  <cp:lastModifiedBy>AFRIN .</cp:lastModifiedBy>
  <cp:revision>7</cp:revision>
  <dcterms:created xsi:type="dcterms:W3CDTF">2021-01-02T13:15:44Z</dcterms:created>
  <dcterms:modified xsi:type="dcterms:W3CDTF">2023-10-29T09:56:23Z</dcterms:modified>
</cp:coreProperties>
</file>